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8" r:id="rId11"/>
    <p:sldId id="269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tSad" initials="D" lastIdx="2" clrIdx="0">
    <p:extLst>
      <p:ext uri="{19B8F6BF-5375-455C-9EA6-DF929625EA0E}">
        <p15:presenceInfo xmlns:p15="http://schemas.microsoft.com/office/powerpoint/2012/main" userId="DetSa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9E2436-4A2E-4688-A5FE-9995548C7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1259380"/>
            <a:ext cx="10058400" cy="285542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Джанни  Родари</a:t>
            </a:r>
            <a:b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«Путешествие</a:t>
            </a:r>
            <a:b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Голубой Стрелы»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408879-90D4-490A-80F2-6D19CD7A86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ГБДОУ№22</a:t>
            </a:r>
          </a:p>
          <a:p>
            <a:pPr algn="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Адмиралтейского р-на СПб</a:t>
            </a:r>
          </a:p>
          <a:p>
            <a:pPr algn="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ДЕНИСЮК Н.В.</a:t>
            </a:r>
          </a:p>
        </p:txBody>
      </p:sp>
    </p:spTree>
    <p:extLst>
      <p:ext uri="{BB962C8B-B14F-4D97-AF65-F5344CB8AC3E}">
        <p14:creationId xmlns:p14="http://schemas.microsoft.com/office/powerpoint/2010/main" val="502442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27F9A3-2708-4B17-85EA-73530A6E0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256" y="166621"/>
            <a:ext cx="8844454" cy="640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741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FC35EA-CADF-41DD-BD5A-81831B4E8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953" y="1"/>
            <a:ext cx="6842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09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A3BDFC-4D9E-483A-8577-6E81929DB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72" y="-22051"/>
            <a:ext cx="10736318" cy="65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9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476E27-D3BB-44C5-8D92-5D7F7CD96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10" y="0"/>
            <a:ext cx="8571822" cy="642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E24CA-1BBB-49A5-85FF-E916E12A01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81503" y="271463"/>
            <a:ext cx="7284710" cy="563562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к викторине: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019733-9421-40F4-B1B2-243497216FDB}"/>
              </a:ext>
            </a:extLst>
          </p:cNvPr>
          <p:cNvSpPr/>
          <p:nvPr/>
        </p:nvSpPr>
        <p:spPr>
          <a:xfrm>
            <a:off x="1529255" y="1570735"/>
            <a:ext cx="8466083" cy="4644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Кто написал сказку “Путешествие Голубой Стрелы”? (Джанни Родари)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какой стране происходят события сказки? (Италия)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продавалось в магазине у Феи?  (Игрушки)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чём Фея и ее служанка путешествовали по крышам домов?   (На метле)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Опишите Фею. Какая она?       (Жадная. Не уступает в цене на игрушки, не даёт в долг, если у родителей не хватает денег, не повышает зарплату своей помощнице уже несколько лет)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Какая игрушка носит название “Голубая Стрела”? (Поезд)  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звали мальчика, который мечтал получить в подарок Голубую Стрелу, писал фее письма, но не дождавшись ответа пришел к ней сам? (</a:t>
            </a:r>
            <a:r>
              <a:rPr lang="ru-RU" sz="1600" dirty="0" err="1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Франческо</a:t>
            </a: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                                          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Почему Фея отказалась дарить игрушку мальчику?  (Потому что у его мамы не было денег) 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Какой путь побега из магазина предложил пёс Кнопка? (Возле склада, где ворох пустых коробок в углу, Кнопка обнаружил в стене дырку. По ту сторону стены – погреб с лесенкой, которая ведет на улицу)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Кто первым из игрушек сошел с поезда? (Желтый медвежонок). Расскажите, почему он это сделал?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чего игрушки начали строить мост? (Застряли в луже)                                                 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600" dirty="0">
                <a:solidFill>
                  <a:srgbClr val="2D2A2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Хотелось бы вам узнать, что случилось с героями сказки дальше?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195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A2AF0B-5C8F-4F83-A304-6235ADCB7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33" y="171775"/>
            <a:ext cx="8168734" cy="61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31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8788B5-9103-4006-A210-83D55F88E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869" y="0"/>
            <a:ext cx="4681383" cy="634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5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1AAE60-F1C7-4EAD-927B-72231F641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607" y="0"/>
            <a:ext cx="5691352" cy="625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46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A493B7-1864-4A8F-A722-380A4D686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297" y="-252248"/>
            <a:ext cx="7110248" cy="689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87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4610D8-F836-42AD-844F-094D3C6D3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372" y="0"/>
            <a:ext cx="5770179" cy="668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72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797A19-5DFD-4D2F-8677-5EBE1E6E2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932" y="-173421"/>
            <a:ext cx="5186856" cy="681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89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0C488E-8C81-42B0-A557-EF097EEDE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497" y="-141890"/>
            <a:ext cx="6873635" cy="687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12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807B31-7A53-4FC3-8CD1-BE6AF8659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86" y="165853"/>
            <a:ext cx="4469737" cy="62735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4600B8-6E69-4886-8A9C-AF0F7CF48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614" y="153004"/>
            <a:ext cx="4772433" cy="620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4738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TM02900769[[fn=Ретро]]</Template>
  <TotalTime>96</TotalTime>
  <Words>254</Words>
  <Application>Microsoft Office PowerPoint</Application>
  <PresentationFormat>Широкоэкранный</PresentationFormat>
  <Paragraphs>17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Calibri Light</vt:lpstr>
      <vt:lpstr>Symbol</vt:lpstr>
      <vt:lpstr>Times New Roman</vt:lpstr>
      <vt:lpstr>Ретро</vt:lpstr>
      <vt:lpstr>    Джанни  Родари   «Путешествие Голубой Стрелы»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к викторине: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для детей старшего дошкольноговозраста по сказке Д. Родари «Путешествие Голубой Стрелы»</dc:title>
  <dc:creator>DetSad</dc:creator>
  <cp:lastModifiedBy>DetSad</cp:lastModifiedBy>
  <cp:revision>13</cp:revision>
  <dcterms:created xsi:type="dcterms:W3CDTF">2019-11-14T13:25:53Z</dcterms:created>
  <dcterms:modified xsi:type="dcterms:W3CDTF">2019-11-27T04:10:47Z</dcterms:modified>
</cp:coreProperties>
</file>