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9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B60727-906E-4158-98EC-5D184883B7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</a:t>
            </a:r>
            <a:b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формирование грамматически правильной речи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C3F8F1E-AAEB-4181-8414-B35F4DEEC8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>
                <a:solidFill>
                  <a:schemeClr val="tx1"/>
                </a:solidFill>
              </a:rPr>
              <a:t>Воспитатель ГБДОУ№22</a:t>
            </a:r>
          </a:p>
          <a:p>
            <a:pPr algn="r"/>
            <a:r>
              <a:rPr lang="ru-RU" dirty="0">
                <a:solidFill>
                  <a:schemeClr val="tx1"/>
                </a:solidFill>
              </a:rPr>
              <a:t>Денисюк Н.В.</a:t>
            </a:r>
          </a:p>
        </p:txBody>
      </p:sp>
    </p:spTree>
    <p:extLst>
      <p:ext uri="{BB962C8B-B14F-4D97-AF65-F5344CB8AC3E}">
        <p14:creationId xmlns:p14="http://schemas.microsoft.com/office/powerpoint/2010/main" val="3698462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4202B3-8F65-447C-B802-B7B0400E7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предметы.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634A69D-C9D4-411C-B276-25F5DE0FFC7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958959" y="686114"/>
            <a:ext cx="4438095" cy="5028571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73DE90D8-E5D8-4ABA-8A5C-CB36993AD5F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Скажи: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«желтая шапка»,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Желтая чашка»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т.д.</a:t>
            </a:r>
          </a:p>
        </p:txBody>
      </p:sp>
    </p:spTree>
    <p:extLst>
      <p:ext uri="{BB962C8B-B14F-4D97-AF65-F5344CB8AC3E}">
        <p14:creationId xmlns:p14="http://schemas.microsoft.com/office/powerpoint/2010/main" val="1952737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55139D-2BFB-49E9-A957-F7A5441C9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предметы.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4208AF09-6B99-493D-9035-FE87CB619E3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677401" y="409903"/>
            <a:ext cx="5074681" cy="5570483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C6796875-39EF-4CEA-B9D4-5189C3D8808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Ответь на вопрос: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Какой?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Какие?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т.д.</a:t>
            </a:r>
          </a:p>
        </p:txBody>
      </p:sp>
    </p:spTree>
    <p:extLst>
      <p:ext uri="{BB962C8B-B14F-4D97-AF65-F5344CB8AC3E}">
        <p14:creationId xmlns:p14="http://schemas.microsoft.com/office/powerpoint/2010/main" val="2494728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198DFE-AFB1-4204-B06F-367CDA84C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62607"/>
            <a:ext cx="10364451" cy="882869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предметы, обозначая цвет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743A58EA-860C-4006-865B-61BE5984C56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374208" y="1501525"/>
            <a:ext cx="3591930" cy="5132096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263B0C15-DBA8-49E6-805A-FD9E29EC6841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7098440" y="1531434"/>
            <a:ext cx="3719351" cy="5102187"/>
          </a:xfrm>
        </p:spPr>
      </p:pic>
    </p:spTree>
    <p:extLst>
      <p:ext uri="{BB962C8B-B14F-4D97-AF65-F5344CB8AC3E}">
        <p14:creationId xmlns:p14="http://schemas.microsoft.com/office/powerpoint/2010/main" val="3651001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A1F55E-B324-405A-B681-2A5AC60F1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15310"/>
            <a:ext cx="10364451" cy="898636"/>
          </a:xfrm>
        </p:spPr>
        <p:txBody>
          <a:bodyPr/>
          <a:lstStyle/>
          <a:p>
            <a:pPr algn="l"/>
            <a:r>
              <a:rPr kumimoji="0" lang="ru-RU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Назови предметы, обозначая цвет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692847E-DE77-4F86-B40F-18625FE4C25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093863" y="1518253"/>
            <a:ext cx="4234882" cy="5024437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F6663578-11CF-4A8D-94CD-8E716B7610AE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863257" y="1518253"/>
            <a:ext cx="4889202" cy="5024437"/>
          </a:xfrm>
        </p:spPr>
      </p:pic>
    </p:spTree>
    <p:extLst>
      <p:ext uri="{BB962C8B-B14F-4D97-AF65-F5344CB8AC3E}">
        <p14:creationId xmlns:p14="http://schemas.microsoft.com/office/powerpoint/2010/main" val="1698339164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22</TotalTime>
  <Words>60</Words>
  <Application>Microsoft Office PowerPoint</Application>
  <PresentationFormat>Широкоэкранный</PresentationFormat>
  <Paragraphs>15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Times New Roman</vt:lpstr>
      <vt:lpstr>Tw Cen MT</vt:lpstr>
      <vt:lpstr>Капля</vt:lpstr>
      <vt:lpstr>Дидактическая игра на формирование грамматически правильной речи</vt:lpstr>
      <vt:lpstr>Назови предметы.</vt:lpstr>
      <vt:lpstr>Назови предметы.</vt:lpstr>
      <vt:lpstr>Назови предметы, обозначая цвет</vt:lpstr>
      <vt:lpstr>Назови предметы, обозначая цвет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на формирование грамматически правильной речи</dc:title>
  <dc:creator>DetSad</dc:creator>
  <cp:lastModifiedBy>DetSad</cp:lastModifiedBy>
  <cp:revision>3</cp:revision>
  <dcterms:created xsi:type="dcterms:W3CDTF">2021-11-02T10:04:39Z</dcterms:created>
  <dcterms:modified xsi:type="dcterms:W3CDTF">2021-11-08T08:40:50Z</dcterms:modified>
</cp:coreProperties>
</file>