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0101"/>
    <a:srgbClr val="E0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esktop\de6ZdRcRRijZXtGHYq8wrj-1200-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167" y1="78222" x2="86083" y2="55259"/>
                        <a14:foregroundMark x1="88750" y1="57481" x2="86500" y2="62963"/>
                        <a14:foregroundMark x1="90667" y1="54370" x2="85667" y2="66370"/>
                        <a14:foregroundMark x1="91917" y1="52296" x2="82500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5" y="4478348"/>
            <a:ext cx="4259605" cy="23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256" y="1083508"/>
            <a:ext cx="74558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rgbClr val="E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Как не стать</a:t>
            </a:r>
            <a:b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rgbClr val="E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</a:b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rgbClr val="E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жертвой</a:t>
            </a:r>
            <a:b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rgbClr val="E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</a:br>
            <a:r>
              <a:rPr lang="ru-RU" sz="8000" dirty="0" smtClean="0">
                <a:ln w="12700">
                  <a:solidFill>
                    <a:schemeClr val="tx1"/>
                  </a:solidFill>
                </a:ln>
                <a:solidFill>
                  <a:srgbClr val="E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мошенников?</a:t>
            </a:r>
            <a:endParaRPr lang="ru-RU" sz="8000" dirty="0">
              <a:ln w="12700">
                <a:solidFill>
                  <a:schemeClr val="tx1"/>
                </a:solidFill>
              </a:ln>
              <a:solidFill>
                <a:srgbClr val="E0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45574" cy="5353844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490583"/>
            <a:ext cx="9073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Информационные </a:t>
            </a: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материалы</a:t>
            </a:r>
            <a:b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</a:b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по </a:t>
            </a:r>
            <a:r>
              <a:rPr lang="ru-RU" sz="28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профилактике преступлений, </a:t>
            </a: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совершенных </a:t>
            </a:r>
            <a:r>
              <a:rPr lang="ru-RU" sz="28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с помощью информационных технологий</a:t>
            </a: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:</a:t>
            </a:r>
            <a:endParaRPr lang="ru-RU" sz="28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285" y="1786727"/>
            <a:ext cx="55034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https://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disk.yandex.ru/i/WaxOnz8zzDpXQQ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https://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disk.yandex.ru/i/VgQM6cWLVCat8g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https://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disk.yandex.ru/i/I06gdo2qjz7PAQ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https://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disk.yandex.ru/i/VieGq2HBFI9bcg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8085" y="380295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МВД России:</a:t>
            </a:r>
            <a:endParaRPr lang="ru-RU" sz="28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5784" y="4090983"/>
            <a:ext cx="5876930" cy="56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https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://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мвд.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p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ф/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Videoarhiv/Socialnaja_reklama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529595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Минцифры России</a:t>
            </a: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:</a:t>
            </a:r>
            <a:endParaRPr lang="ru-RU" sz="2800" b="1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087" y="5605214"/>
            <a:ext cx="5073825" cy="56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https://www.gosuslugi.ru/cybersecurity</a:t>
            </a:r>
          </a:p>
        </p:txBody>
      </p:sp>
    </p:spTree>
    <p:extLst>
      <p:ext uri="{BB962C8B-B14F-4D97-AF65-F5344CB8AC3E}">
        <p14:creationId xmlns:p14="http://schemas.microsoft.com/office/powerpoint/2010/main" val="24508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Как в телеграмме в настройках включить двухэтапную аутентификацию</a:t>
            </a:r>
            <a:r>
              <a:rPr lang="ru-RU" sz="2000" b="1" dirty="0" smtClean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?</a:t>
            </a: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r>
              <a:rPr lang="ru-RU" sz="2000" b="1" dirty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Для этого вам необходимо</a:t>
            </a:r>
            <a:r>
              <a:rPr lang="ru-RU" sz="2000" b="1" dirty="0" smtClean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:</a:t>
            </a: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r>
              <a:rPr lang="ru-RU" sz="2000" b="1" dirty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Перейти в Настройки → «Конфиденциальность</a:t>
            </a:r>
            <a:r>
              <a:rPr lang="ru-RU" sz="2000" b="1" dirty="0" smtClean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»</a:t>
            </a: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r>
              <a:rPr lang="ru-RU" sz="2000" b="1" dirty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Выбрать раздел «Двухэтапная аутентификация» и включить </a:t>
            </a:r>
            <a:r>
              <a:rPr lang="ru-RU" sz="2000" b="1" dirty="0" smtClean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её</a:t>
            </a: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r>
              <a:rPr lang="ru-RU" sz="2000" b="1" dirty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Ввести пароль, которым дополнительно будет защищён </a:t>
            </a:r>
            <a:r>
              <a:rPr lang="ru-RU" sz="2000" b="1" dirty="0" smtClean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аккаунт</a:t>
            </a: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endParaRPr lang="ru-RU" sz="2000" b="1" dirty="0">
              <a:solidFill>
                <a:srgbClr val="810101"/>
              </a:solidFill>
              <a:latin typeface="Segoe UI Black" pitchFamily="34" charset="0"/>
              <a:ea typeface="Segoe UI Black" pitchFamily="34" charset="0"/>
            </a:endParaRPr>
          </a:p>
          <a:p>
            <a:r>
              <a:rPr lang="ru-RU" sz="2000" b="1" dirty="0">
                <a:solidFill>
                  <a:srgbClr val="810101"/>
                </a:solidFill>
                <a:latin typeface="Segoe UI Black" pitchFamily="34" charset="0"/>
                <a:ea typeface="Segoe UI Black" pitchFamily="34" charset="0"/>
              </a:rPr>
              <a:t>Нажать «Готово»</a:t>
            </a:r>
          </a:p>
        </p:txBody>
      </p:sp>
    </p:spTree>
    <p:extLst>
      <p:ext uri="{BB962C8B-B14F-4D97-AF65-F5344CB8AC3E}">
        <p14:creationId xmlns:p14="http://schemas.microsoft.com/office/powerpoint/2010/main" val="2085083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74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Ческидова Кира Николаевна</dc:creator>
  <cp:lastModifiedBy>Ческидова Кира Николаевна</cp:lastModifiedBy>
  <cp:revision>7</cp:revision>
  <dcterms:created xsi:type="dcterms:W3CDTF">2024-12-24T14:12:05Z</dcterms:created>
  <dcterms:modified xsi:type="dcterms:W3CDTF">2024-12-25T15:52:12Z</dcterms:modified>
</cp:coreProperties>
</file>