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9F6"/>
    <a:srgbClr val="FFFFFF"/>
    <a:srgbClr val="D848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35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95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683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77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66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75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07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86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18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027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14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5BE67-D765-4E90-91FA-F48C986421DC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FD90-CCE0-48B0-835A-90E9B87A6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81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84830"/>
            </a:gs>
            <a:gs pos="74000">
              <a:srgbClr val="FFFFFF"/>
            </a:gs>
            <a:gs pos="83000">
              <a:srgbClr val="DAE9F6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80137" y="322989"/>
            <a:ext cx="94294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ПРАВИЛА ПОВЕДЕНИЯ В ТОЛПЕ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0" name="Picture 6" descr="http://krddgp4.ru/userfiles/ufiles/gripp/prevention/prevention-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640" y="1680946"/>
            <a:ext cx="1430052" cy="142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8997" y="3155866"/>
            <a:ext cx="2875338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Избегайте </a:t>
            </a:r>
          </a:p>
          <a:p>
            <a:pPr algn="ctr"/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большого </a:t>
            </a:r>
          </a:p>
          <a:p>
            <a:pPr algn="ctr"/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скопления людей</a:t>
            </a:r>
            <a:endParaRPr lang="ru-RU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2" name="Picture 8" descr="https://sklad.freeimg.ru/rsynced_images/the-crowd-1967863_128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499" y="1593005"/>
            <a:ext cx="2674664" cy="223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402757" y="3848198"/>
            <a:ext cx="333847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Не сопротивляйтесь </a:t>
            </a:r>
          </a:p>
          <a:p>
            <a:pPr algn="ctr"/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движению толпы</a:t>
            </a:r>
            <a:endParaRPr lang="ru-RU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4" name="Picture 10" descr="https://avatars.yandex.net/get-music-content/34131/34d4db34.a.3382833-1/m1000x1000?webp=false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223" y="3848198"/>
            <a:ext cx="1638619" cy="163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298984" y="5486817"/>
            <a:ext cx="379174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Старайтесь удержаться </a:t>
            </a:r>
          </a:p>
          <a:p>
            <a:pPr algn="ctr"/>
            <a:r>
              <a:rPr lang="ru-RU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на ногах</a:t>
            </a:r>
            <a:endParaRPr lang="ru-RU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8" name="Picture 14" descr="https://bumper-stickers.ru/55685-thickbox_default/mchs-rossi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223" y="1407518"/>
            <a:ext cx="1689267" cy="168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5101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Boris</dc:creator>
  <cp:lastModifiedBy>Boris</cp:lastModifiedBy>
  <cp:revision>4</cp:revision>
  <dcterms:created xsi:type="dcterms:W3CDTF">2021-07-22T08:43:55Z</dcterms:created>
  <dcterms:modified xsi:type="dcterms:W3CDTF">2021-07-22T11:35:44Z</dcterms:modified>
</cp:coreProperties>
</file>