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953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3032" autoAdjust="0"/>
  </p:normalViewPr>
  <p:slideViewPr>
    <p:cSldViewPr snapToGrid="0">
      <p:cViewPr varScale="1">
        <p:scale>
          <a:sx n="92" d="100"/>
          <a:sy n="92" d="100"/>
        </p:scale>
        <p:origin x="12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01123-ACEF-4E7F-BD99-F7AC68D6EE3F}" type="datetimeFigureOut">
              <a:rPr lang="ru-RU" smtClean="0"/>
              <a:t>22.07.2021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D88E4-E734-4F3E-A063-B0E245D90E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5740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01123-ACEF-4E7F-BD99-F7AC68D6EE3F}" type="datetimeFigureOut">
              <a:rPr lang="ru-RU" smtClean="0"/>
              <a:t>22.07.2021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D88E4-E734-4F3E-A063-B0E245D90E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6046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01123-ACEF-4E7F-BD99-F7AC68D6EE3F}" type="datetimeFigureOut">
              <a:rPr lang="ru-RU" smtClean="0"/>
              <a:t>22.07.2021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D88E4-E734-4F3E-A063-B0E245D90E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5291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01123-ACEF-4E7F-BD99-F7AC68D6EE3F}" type="datetimeFigureOut">
              <a:rPr lang="ru-RU" smtClean="0"/>
              <a:t>22.07.2021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D88E4-E734-4F3E-A063-B0E245D90E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5577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01123-ACEF-4E7F-BD99-F7AC68D6EE3F}" type="datetimeFigureOut">
              <a:rPr lang="ru-RU" smtClean="0"/>
              <a:t>22.07.2021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D88E4-E734-4F3E-A063-B0E245D90E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6669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01123-ACEF-4E7F-BD99-F7AC68D6EE3F}" type="datetimeFigureOut">
              <a:rPr lang="ru-RU" smtClean="0"/>
              <a:t>22.07.2021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D88E4-E734-4F3E-A063-B0E245D90E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868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01123-ACEF-4E7F-BD99-F7AC68D6EE3F}" type="datetimeFigureOut">
              <a:rPr lang="ru-RU" smtClean="0"/>
              <a:t>22.07.2021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D88E4-E734-4F3E-A063-B0E245D90E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600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01123-ACEF-4E7F-BD99-F7AC68D6EE3F}" type="datetimeFigureOut">
              <a:rPr lang="ru-RU" smtClean="0"/>
              <a:t>22.07.2021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D88E4-E734-4F3E-A063-B0E245D90E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7236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01123-ACEF-4E7F-BD99-F7AC68D6EE3F}" type="datetimeFigureOut">
              <a:rPr lang="ru-RU" smtClean="0"/>
              <a:t>22.07.2021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D88E4-E734-4F3E-A063-B0E245D90E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555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01123-ACEF-4E7F-BD99-F7AC68D6EE3F}" type="datetimeFigureOut">
              <a:rPr lang="ru-RU" smtClean="0"/>
              <a:t>22.07.2021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D88E4-E734-4F3E-A063-B0E245D90E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0340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01123-ACEF-4E7F-BD99-F7AC68D6EE3F}" type="datetimeFigureOut">
              <a:rPr lang="ru-RU" smtClean="0"/>
              <a:t>22.07.2021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D88E4-E734-4F3E-A063-B0E245D90E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6813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A01123-ACEF-4E7F-BD99-F7AC68D6EE3F}" type="datetimeFigureOut">
              <a:rPr lang="ru-RU" smtClean="0"/>
              <a:t>22.07.2021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3D88E4-E734-4F3E-A063-B0E245D90E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1531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kartinkin.com/uploads/posts/2021-01/1610905980_24-p-fon-mchs-rossii-dlya-prezentatsii-56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420296" y="0"/>
            <a:ext cx="9351406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0" cap="none" spc="0" dirty="0" smtClean="0">
                <a:ln w="0"/>
                <a:solidFill>
                  <a:srgbClr val="3953A4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ДЕЙСТВИЯ НАСЕЛЕНИЯ В ЧРЕЗВЫЧАЙНЫХ</a:t>
            </a:r>
          </a:p>
          <a:p>
            <a:pPr algn="ctr"/>
            <a:r>
              <a:rPr lang="ru-RU" sz="4000" dirty="0" smtClean="0">
                <a:ln w="0"/>
                <a:solidFill>
                  <a:srgbClr val="3953A4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СИТУАЦИЯХ ПРИРОДНОГО ХАРАКТЕРА</a:t>
            </a:r>
            <a:endParaRPr lang="ru-RU" sz="4000" b="0" cap="none" spc="0" dirty="0">
              <a:ln w="0"/>
              <a:solidFill>
                <a:srgbClr val="3953A4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034" name="Picture 10" descr="https://14.mchs.gov.ru/uploads/resize_cache/news/2020-10-06/v-rayonah-yakutii-prognoziruetsya-usilenie-vetra_16019651591290579467__2000x2000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A63A7"/>
              </a:clrFrom>
              <a:clrTo>
                <a:srgbClr val="0A63A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3590" y="98422"/>
            <a:ext cx="1632820" cy="11674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8283996" y="1364309"/>
            <a:ext cx="352769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dirty="0" smtClean="0">
                <a:ln w="0"/>
                <a:solidFill>
                  <a:srgbClr val="3953A4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ЗЕМЛЕТРЯСЕНИЕ</a:t>
            </a:r>
            <a:endParaRPr lang="ru-RU" sz="3600" b="0" cap="none" spc="0" dirty="0">
              <a:ln w="0"/>
              <a:solidFill>
                <a:srgbClr val="3953A4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270219" y="4412451"/>
            <a:ext cx="364056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chemeClr val="bg1"/>
                </a:solidFill>
              </a:rPr>
              <a:t>Быстро выйти на улицу</a:t>
            </a:r>
            <a:r>
              <a:rPr lang="en-US" b="1" dirty="0" smtClean="0">
                <a:solidFill>
                  <a:schemeClr val="bg1"/>
                </a:solidFill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chemeClr val="bg1"/>
                </a:solidFill>
              </a:rPr>
              <a:t>Отойти подальше от зданий, строений, столбов и заборов</a:t>
            </a:r>
            <a:r>
              <a:rPr lang="en-US" b="1" dirty="0" smtClean="0">
                <a:solidFill>
                  <a:schemeClr val="bg1"/>
                </a:solidFill>
              </a:rPr>
              <a:t>;</a:t>
            </a:r>
            <a:endParaRPr lang="ru-RU" b="1" dirty="0" smtClean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chemeClr val="bg1"/>
                </a:solidFill>
              </a:rPr>
              <a:t>Не входить в дома</a:t>
            </a:r>
            <a:r>
              <a:rPr lang="en-US" b="1" dirty="0" smtClean="0">
                <a:solidFill>
                  <a:schemeClr val="bg1"/>
                </a:solidFill>
              </a:rPr>
              <a:t>;</a:t>
            </a:r>
            <a:endParaRPr lang="ru-RU" b="1" dirty="0" smtClean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chemeClr val="bg1"/>
                </a:solidFill>
              </a:rPr>
              <a:t>Не пользоваться лифтом</a:t>
            </a:r>
            <a:r>
              <a:rPr lang="en-US" b="1" dirty="0" smtClean="0">
                <a:solidFill>
                  <a:schemeClr val="bg1"/>
                </a:solidFill>
              </a:rPr>
              <a:t>;</a:t>
            </a:r>
            <a:endParaRPr lang="ru-RU" b="1" dirty="0" smtClean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chemeClr val="bg1"/>
                </a:solidFill>
              </a:rPr>
              <a:t>Не зажигать спичек ,свечей</a:t>
            </a:r>
            <a:r>
              <a:rPr lang="en-US" b="1" dirty="0" smtClean="0">
                <a:solidFill>
                  <a:schemeClr val="bg1"/>
                </a:solidFill>
              </a:rPr>
              <a:t>;</a:t>
            </a:r>
            <a:endParaRPr lang="ru-RU" b="1" dirty="0" smtClean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chemeClr val="bg1"/>
                </a:solidFill>
              </a:rPr>
              <a:t>Не прислоняться к проводам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265335" y="3789357"/>
            <a:ext cx="352391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dirty="0" smtClean="0">
                <a:ln w="0"/>
                <a:solidFill>
                  <a:srgbClr val="3953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Порядок действий</a:t>
            </a:r>
            <a:r>
              <a:rPr lang="en-US" sz="3200" dirty="0" smtClean="0">
                <a:ln w="0"/>
                <a:solidFill>
                  <a:srgbClr val="3953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ru-RU" sz="3200" b="0" cap="none" spc="0" dirty="0">
              <a:ln w="0"/>
              <a:solidFill>
                <a:srgbClr val="3953A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38" name="Picture 14" descr="https://ds02.infourok.ru/uploads/ex/0fc6/00016f55-7d5bb67f/img11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81" t="6252" r="6819" b="35501"/>
          <a:stretch/>
        </p:blipFill>
        <p:spPr bwMode="auto">
          <a:xfrm>
            <a:off x="8273234" y="1984097"/>
            <a:ext cx="3549223" cy="195331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4594210" y="1367102"/>
            <a:ext cx="290470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0" cap="none" spc="0" dirty="0" smtClean="0">
                <a:ln w="0"/>
                <a:solidFill>
                  <a:srgbClr val="3953A4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НАВОДНЕНИЕ</a:t>
            </a:r>
            <a:endParaRPr lang="ru-RU" sz="3600" b="0" cap="none" spc="0" dirty="0">
              <a:ln w="0"/>
              <a:solidFill>
                <a:srgbClr val="3953A4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042" name="Picture 18" descr="https://infodoski.ru/images/detailed/3/3_3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961" t="55036" r="4039" b="11726"/>
          <a:stretch/>
        </p:blipFill>
        <p:spPr bwMode="auto">
          <a:xfrm>
            <a:off x="4284365" y="2038434"/>
            <a:ext cx="3524396" cy="184464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4284848" y="3825263"/>
            <a:ext cx="352391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0" cap="none" spc="0" dirty="0" smtClean="0">
                <a:ln w="0"/>
                <a:solidFill>
                  <a:srgbClr val="3953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Порядок действий</a:t>
            </a:r>
            <a:r>
              <a:rPr lang="en-US" sz="3200" b="0" cap="none" spc="0" dirty="0" smtClean="0">
                <a:ln w="0"/>
                <a:solidFill>
                  <a:srgbClr val="3953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ru-RU" sz="3200" b="0" cap="none" spc="0" dirty="0">
              <a:ln w="0"/>
              <a:solidFill>
                <a:srgbClr val="3953A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144215" y="1364309"/>
            <a:ext cx="203587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dirty="0" smtClean="0">
                <a:ln w="0"/>
                <a:solidFill>
                  <a:srgbClr val="3953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МОЛНИИ</a:t>
            </a:r>
            <a:endParaRPr lang="ru-RU" sz="3600" b="0" cap="none" spc="0" dirty="0">
              <a:ln w="0"/>
              <a:solidFill>
                <a:srgbClr val="3953A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84365" y="4376199"/>
            <a:ext cx="403512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chemeClr val="bg1"/>
                </a:solidFill>
              </a:rPr>
              <a:t>Отключите воду, газ, электричество</a:t>
            </a:r>
            <a:r>
              <a:rPr lang="en-US" b="1" dirty="0" smtClean="0">
                <a:solidFill>
                  <a:schemeClr val="bg1"/>
                </a:solidFill>
              </a:rPr>
              <a:t>;</a:t>
            </a:r>
            <a:endParaRPr lang="ru-RU" b="1" dirty="0" smtClean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chemeClr val="bg1"/>
                </a:solidFill>
              </a:rPr>
              <a:t>Перенести на верхние этажи ценные вещи и имущество</a:t>
            </a:r>
            <a:r>
              <a:rPr lang="en-US" b="1" dirty="0" smtClean="0">
                <a:solidFill>
                  <a:schemeClr val="bg1"/>
                </a:solidFill>
              </a:rPr>
              <a:t>;</a:t>
            </a:r>
            <a:endParaRPr lang="ru-RU" b="1" dirty="0" smtClean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chemeClr val="bg1"/>
                </a:solidFill>
              </a:rPr>
              <a:t>Закрыть окна и двери, по возможности забаррикадировать</a:t>
            </a:r>
            <a:r>
              <a:rPr lang="en-US" b="1" dirty="0" smtClean="0">
                <a:solidFill>
                  <a:schemeClr val="bg1"/>
                </a:solidFill>
              </a:rPr>
              <a:t>;</a:t>
            </a:r>
            <a:endParaRPr lang="ru-RU" b="1" dirty="0" smtClean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chemeClr val="bg1"/>
                </a:solidFill>
              </a:rPr>
              <a:t>Отогнать скот в безопасные места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b="1" dirty="0" smtClean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b="1" dirty="0">
              <a:solidFill>
                <a:schemeClr val="bg1"/>
              </a:solidFill>
            </a:endParaRPr>
          </a:p>
        </p:txBody>
      </p:sp>
      <p:pic>
        <p:nvPicPr>
          <p:cNvPr id="1044" name="Picture 20" descr="https://yar206ds.edu.yar.ru/bezopasnost/bezopasnie_kanikuli/008_w960_h720.jpg"/>
          <p:cNvPicPr>
            <a:picLocks noChangeAspect="1" noChangeArrowheads="1"/>
          </p:cNvPicPr>
          <p:nvPr/>
        </p:nvPicPr>
        <p:blipFill rotWithShape="1"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916" r="-53" b="4996"/>
          <a:stretch/>
        </p:blipFill>
        <p:spPr bwMode="auto">
          <a:xfrm>
            <a:off x="94354" y="2038434"/>
            <a:ext cx="4213491" cy="2371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94354" y="4689450"/>
            <a:ext cx="4135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chemeClr val="bg1"/>
                </a:solidFill>
              </a:rPr>
              <a:t>Закройте окна, двери, дымоходы и вентиляционные отверстия, выключите электроприборы</a:t>
            </a:r>
            <a:r>
              <a:rPr lang="en-US" b="1" dirty="0" smtClean="0">
                <a:solidFill>
                  <a:schemeClr val="bg1"/>
                </a:solidFill>
              </a:rPr>
              <a:t>;</a:t>
            </a:r>
            <a:endParaRPr lang="ru-RU" b="1" dirty="0" smtClean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chemeClr val="bg1"/>
                </a:solidFill>
              </a:rPr>
              <a:t>Не подходите близко к электропроводке, молниеотводу, водостокам с крыш</a:t>
            </a:r>
            <a:endParaRPr lang="ru-R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2657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phonoteka.org/uploads/posts/2021-06/1623703106_26-phonoteka_org-p-oranzhevaya-volna-abstraktsiya-oboi-krasiv-2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" y="0"/>
            <a:ext cx="12191998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3931920" y="0"/>
            <a:ext cx="0" cy="70317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8253984" y="-103632"/>
            <a:ext cx="0" cy="70317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8479374" y="1145064"/>
            <a:ext cx="3487237" cy="289310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dirty="0" smtClean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ЕДИНЫЙ ТЕЛЕФОН</a:t>
            </a:r>
          </a:p>
          <a:p>
            <a:pPr algn="ctr"/>
            <a:r>
              <a:rPr lang="ru-RU" sz="3200" b="0" cap="none" spc="0" dirty="0" smtClean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ПОЖАРНЫХ</a:t>
            </a:r>
          </a:p>
          <a:p>
            <a:pPr algn="ctr"/>
            <a:r>
              <a:rPr lang="ru-RU" sz="3200" dirty="0" smtClean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И</a:t>
            </a:r>
          </a:p>
          <a:p>
            <a:pPr algn="ctr"/>
            <a:r>
              <a:rPr lang="ru-RU" sz="3200" b="0" cap="none" spc="0" dirty="0" smtClean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СПАСАТЕЛЕЙ</a:t>
            </a:r>
          </a:p>
          <a:p>
            <a:pPr algn="ctr"/>
            <a:r>
              <a:rPr lang="ru-RU" sz="5400" b="1" dirty="0" smtClean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112</a:t>
            </a:r>
            <a:endParaRPr lang="ru-RU" sz="5400" b="1" cap="none" spc="0" dirty="0">
              <a:ln w="0"/>
              <a:solidFill>
                <a:schemeClr val="bg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1" name="Picture 2" descr="https://taneev.music.mos.ru/upload/medialibrary/c38/znak-mchs.pn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1121" y="5183228"/>
            <a:ext cx="1137151" cy="1512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600318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111</Words>
  <Application>Microsoft Office PowerPoint</Application>
  <PresentationFormat>Широкоэкранный</PresentationFormat>
  <Paragraphs>24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Boris</dc:creator>
  <cp:lastModifiedBy>Boris</cp:lastModifiedBy>
  <cp:revision>11</cp:revision>
  <dcterms:created xsi:type="dcterms:W3CDTF">2021-07-22T09:05:15Z</dcterms:created>
  <dcterms:modified xsi:type="dcterms:W3CDTF">2021-07-22T12:55:16Z</dcterms:modified>
</cp:coreProperties>
</file>