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4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личное\Desktop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704" y="7452320"/>
            <a:ext cx="1647424" cy="1647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личное\Desktop\i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000" y="664745"/>
            <a:ext cx="4194000" cy="335520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личное\Desktop\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422" y="4959285"/>
            <a:ext cx="3876840" cy="2494191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407216" y="2907140"/>
            <a:ext cx="3399004" cy="4616648"/>
          </a:xfrm>
          <a:prstGeom prst="rect">
            <a:avLst/>
          </a:prstGeom>
          <a:effectLst>
            <a:softEdge rad="317500"/>
          </a:effectLst>
        </p:spPr>
        <p:txBody>
          <a:bodyPr wrap="square">
            <a:spAutoFit/>
          </a:bodyPr>
          <a:lstStyle/>
          <a:p>
            <a:pPr marL="171450" indent="-171450" algn="just" fontAlgn="base">
              <a:buFontTx/>
              <a:buChar char="-"/>
            </a:pP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ходить в задымленном помещении в полный рост: дым всегда скапливается в верхней части комнаты или здания, поэтому лучше пригнуться, закрыв нос и рот платком, и выбираться из помещения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Нельзя прятаться во время пожара под парту, в шкаф: от огня и дыма спрятаться невозможно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выходе из здания школы находиться в месте, указанном преподавателем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Учащимся не разрешается участвовать в пожаротушении здания и эвакуации его имущества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fontAlgn="base">
              <a:buFontTx/>
              <a:buChar char="-"/>
            </a:pP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 всех причиненных травмах (раны, порезы, ушибы, ожоги и т.д.) учащиеся обязаны немедленно сообщить преподавателю;</a:t>
            </a:r>
            <a:endParaRPr lang="ru-RU" sz="1400" b="1" i="0" dirty="0">
              <a:solidFill>
                <a:srgbClr val="1E212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49866" y="600130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32674" y="18414"/>
            <a:ext cx="553768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ru-RU" sz="2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ПАМЯТКА</a:t>
            </a:r>
          </a:p>
          <a:p>
            <a:pPr algn="ctr" fontAlgn="base"/>
            <a:r>
              <a:rPr lang="ru-RU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Действия </a:t>
            </a:r>
            <a:r>
              <a:rPr lang="ru-RU" sz="2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</a:rPr>
              <a:t>учащихся при возникновения пожара в школе</a:t>
            </a:r>
            <a:endParaRPr lang="ru-RU" sz="2600" b="1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/>
            </a:endParaRPr>
          </a:p>
        </p:txBody>
      </p:sp>
      <p:pic>
        <p:nvPicPr>
          <p:cNvPr id="7" name="Изображение 6" descr="Знак ВДПО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5416" y="-35819"/>
            <a:ext cx="1595312" cy="1121529"/>
          </a:xfrm>
          <a:prstGeom prst="rect">
            <a:avLst/>
          </a:prstGeom>
        </p:spPr>
      </p:pic>
      <p:pic>
        <p:nvPicPr>
          <p:cNvPr id="8" name="Изображение 4" descr="штампик.tif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908" y="46343"/>
            <a:ext cx="1058096" cy="10580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595142" y="7491202"/>
            <a:ext cx="34564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возникновения пожара звонить по телефону «01», </a:t>
            </a:r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мобильного «112»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323921"/>
            <a:ext cx="3429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пожара (вид открытого пламени, запах гари, задымление) немедленно сообщить работнику школы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опасности пожара находится возле преподавателя и строго выполнять его распоряжения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поддаваться панике. Внимательно слушать оповещение по школе и действовать согласно указаниям сотрудников школы</a:t>
            </a:r>
            <a:r>
              <a:rPr lang="ru-RU" sz="1400" b="1" dirty="0" smtClean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400" b="1" dirty="0">
              <a:solidFill>
                <a:srgbClr val="1E21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lvl="0" indent="-171450" algn="just" fontAlgn="base">
              <a:buFontTx/>
              <a:buChar char="-"/>
            </a:pPr>
            <a:r>
              <a:rPr lang="ru-RU" sz="1400" b="1" dirty="0">
                <a:solidFill>
                  <a:srgbClr val="1E21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команде преподавателя эвакуироваться из здания в соответствии с определенным порядком и планом эвакуации. При этом не бежать, не мешать своим товарищам, помогать малышам и одноклассникам;</a:t>
            </a:r>
          </a:p>
        </p:txBody>
      </p:sp>
      <p:pic>
        <p:nvPicPr>
          <p:cNvPr id="12" name="Picture 29" descr="C:\Users\Прудниченков\Desktop\1_telefon-dlja-ispol-zovanija-pri-pozhare-v-tom-chisle-telefon-prjamoy-svjazi-s-pozharnoy-ohranoy.jpe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" t="2654" r="2683" b="2896"/>
          <a:stretch/>
        </p:blipFill>
        <p:spPr bwMode="auto">
          <a:xfrm>
            <a:off x="116631" y="7523788"/>
            <a:ext cx="1478511" cy="150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218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67</TotalTime>
  <Words>198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Работа</dc:creator>
  <cp:lastModifiedBy>личное</cp:lastModifiedBy>
  <cp:revision>8</cp:revision>
  <dcterms:created xsi:type="dcterms:W3CDTF">2017-06-07T12:50:40Z</dcterms:created>
  <dcterms:modified xsi:type="dcterms:W3CDTF">2017-06-07T14:03:03Z</dcterms:modified>
</cp:coreProperties>
</file>