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8" r:id="rId2"/>
    <p:sldId id="259" r:id="rId3"/>
    <p:sldId id="261" r:id="rId4"/>
    <p:sldId id="265" r:id="rId5"/>
    <p:sldId id="266" r:id="rId6"/>
    <p:sldId id="267" r:id="rId7"/>
    <p:sldId id="268" r:id="rId8"/>
    <p:sldId id="260" r:id="rId9"/>
    <p:sldId id="269" r:id="rId10"/>
    <p:sldId id="270" r:id="rId11"/>
    <p:sldId id="262" r:id="rId12"/>
    <p:sldId id="263" r:id="rId13"/>
    <p:sldId id="264" r:id="rId14"/>
    <p:sldId id="271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20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3B61D-4DB3-483A-B7AC-6A4F97858B34}" type="datetimeFigureOut">
              <a:rPr lang="ru-RU" smtClean="0"/>
              <a:t>30.05.2018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A801815B-3B50-413B-9656-FF2A5909F3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8771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3B61D-4DB3-483A-B7AC-6A4F97858B34}" type="datetimeFigureOut">
              <a:rPr lang="ru-RU" smtClean="0"/>
              <a:t>30.05.2018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801815B-3B50-413B-9656-FF2A5909F3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5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3B61D-4DB3-483A-B7AC-6A4F97858B34}" type="datetimeFigureOut">
              <a:rPr lang="ru-RU" smtClean="0"/>
              <a:t>30.05.2018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801815B-3B50-413B-9656-FF2A5909F352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9581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3B61D-4DB3-483A-B7AC-6A4F97858B34}" type="datetimeFigureOut">
              <a:rPr lang="ru-RU" smtClean="0"/>
              <a:t>30.05.2018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801815B-3B50-413B-9656-FF2A5909F3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4966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3B61D-4DB3-483A-B7AC-6A4F97858B34}" type="datetimeFigureOut">
              <a:rPr lang="ru-RU" smtClean="0"/>
              <a:t>30.05.2018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801815B-3B50-413B-9656-FF2A5909F352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56345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3B61D-4DB3-483A-B7AC-6A4F97858B34}" type="datetimeFigureOut">
              <a:rPr lang="ru-RU" smtClean="0"/>
              <a:t>30.05.2018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801815B-3B50-413B-9656-FF2A5909F3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2051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3B61D-4DB3-483A-B7AC-6A4F97858B34}" type="datetimeFigureOut">
              <a:rPr lang="ru-RU" smtClean="0"/>
              <a:t>30.05.2018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1815B-3B50-413B-9656-FF2A5909F3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7974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3B61D-4DB3-483A-B7AC-6A4F97858B34}" type="datetimeFigureOut">
              <a:rPr lang="ru-RU" smtClean="0"/>
              <a:t>30.05.2018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1815B-3B50-413B-9656-FF2A5909F3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5172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3B61D-4DB3-483A-B7AC-6A4F97858B34}" type="datetimeFigureOut">
              <a:rPr lang="ru-RU" smtClean="0"/>
              <a:t>30.05.2018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1815B-3B50-413B-9656-FF2A5909F3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2861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3B61D-4DB3-483A-B7AC-6A4F97858B34}" type="datetimeFigureOut">
              <a:rPr lang="ru-RU" smtClean="0"/>
              <a:t>30.05.2018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801815B-3B50-413B-9656-FF2A5909F3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2738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3B61D-4DB3-483A-B7AC-6A4F97858B34}" type="datetimeFigureOut">
              <a:rPr lang="ru-RU" smtClean="0"/>
              <a:t>30.05.2018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801815B-3B50-413B-9656-FF2A5909F3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4668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3B61D-4DB3-483A-B7AC-6A4F97858B34}" type="datetimeFigureOut">
              <a:rPr lang="ru-RU" smtClean="0"/>
              <a:t>30.05.2018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801815B-3B50-413B-9656-FF2A5909F3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8603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3B61D-4DB3-483A-B7AC-6A4F97858B34}" type="datetimeFigureOut">
              <a:rPr lang="ru-RU" smtClean="0"/>
              <a:t>30.05.2018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1815B-3B50-413B-9656-FF2A5909F3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3621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3B61D-4DB3-483A-B7AC-6A4F97858B34}" type="datetimeFigureOut">
              <a:rPr lang="ru-RU" smtClean="0"/>
              <a:t>30.05.2018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1815B-3B50-413B-9656-FF2A5909F3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06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3B61D-4DB3-483A-B7AC-6A4F97858B34}" type="datetimeFigureOut">
              <a:rPr lang="ru-RU" smtClean="0"/>
              <a:t>30.05.2018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1815B-3B50-413B-9656-FF2A5909F3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698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3B61D-4DB3-483A-B7AC-6A4F97858B34}" type="datetimeFigureOut">
              <a:rPr lang="ru-RU" smtClean="0"/>
              <a:t>30.05.2018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801815B-3B50-413B-9656-FF2A5909F3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3732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D3B61D-4DB3-483A-B7AC-6A4F97858B34}" type="datetimeFigureOut">
              <a:rPr lang="ru-RU" smtClean="0"/>
              <a:t>30.05.2018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A801815B-3B50-413B-9656-FF2A5909F3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2242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pc="300" dirty="0" smtClean="0"/>
              <a:t>Овощи и фрукты</a:t>
            </a:r>
            <a:endParaRPr lang="ru-RU" spc="300" dirty="0"/>
          </a:p>
        </p:txBody>
      </p:sp>
    </p:spTree>
    <p:extLst>
      <p:ext uri="{BB962C8B-B14F-4D97-AF65-F5344CB8AC3E}">
        <p14:creationId xmlns:p14="http://schemas.microsoft.com/office/powerpoint/2010/main" val="376311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Абрикос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784" y="1905000"/>
            <a:ext cx="6871216" cy="4020934"/>
          </a:xfrm>
        </p:spPr>
      </p:pic>
      <p:sp>
        <p:nvSpPr>
          <p:cNvPr id="3" name="Прямоугольник 2"/>
          <p:cNvSpPr/>
          <p:nvPr/>
        </p:nvSpPr>
        <p:spPr>
          <a:xfrm>
            <a:off x="1314994" y="2574151"/>
            <a:ext cx="3204755" cy="2603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Courier New" panose="02070309020205020404" pitchFamily="49" charset="0"/>
              </a:rPr>
              <a:t>Сочный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Courier New" panose="02070309020205020404" pitchFamily="49" charset="0"/>
              </a:rPr>
              <a:t>плод из южных стран,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Courier New" panose="02070309020205020404" pitchFamily="49" charset="0"/>
              </a:rPr>
              <a:t>Светло-золотой кафтан,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Courier New" panose="02070309020205020404" pitchFamily="49" charset="0"/>
              </a:rPr>
              <a:t>Всем на радость смело рос,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Courier New" panose="02070309020205020404" pitchFamily="49" charset="0"/>
              </a:rPr>
              <a:t>Аппетитный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Courier New" panose="02070309020205020404" pitchFamily="49" charset="0"/>
              </a:rPr>
              <a:t>…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1734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Яблоко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538" y="775064"/>
            <a:ext cx="6152606" cy="6152606"/>
          </a:xfrm>
        </p:spPr>
      </p:pic>
      <p:sp>
        <p:nvSpPr>
          <p:cNvPr id="3" name="Прямоугольник 2"/>
          <p:cNvSpPr/>
          <p:nvPr/>
        </p:nvSpPr>
        <p:spPr>
          <a:xfrm>
            <a:off x="2330901" y="2762382"/>
            <a:ext cx="4432662" cy="30916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Courier New" panose="02070309020205020404" pitchFamily="49" charset="0"/>
              </a:rPr>
              <a:t>Само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Courier New" panose="02070309020205020404" pitchFamily="49" charset="0"/>
              </a:rPr>
              <a:t>с кулачок,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Courier New" panose="02070309020205020404" pitchFamily="49" charset="0"/>
              </a:rPr>
              <a:t>Красный бочок,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Courier New" panose="02070309020205020404" pitchFamily="49" charset="0"/>
              </a:rPr>
              <a:t>Потрогаешь - гладко,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Courier New" panose="02070309020205020404" pitchFamily="49" charset="0"/>
              </a:rPr>
              <a:t>Откусишь –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Courier New" panose="02070309020205020404" pitchFamily="49" charset="0"/>
              </a:rPr>
              <a:t>сладко.</a:t>
            </a: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3661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Лимон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726" y="1009740"/>
            <a:ext cx="7833014" cy="4838519"/>
          </a:xfrm>
        </p:spPr>
      </p:pic>
      <p:sp>
        <p:nvSpPr>
          <p:cNvPr id="3" name="Прямоугольник 2"/>
          <p:cNvSpPr/>
          <p:nvPr/>
        </p:nvSpPr>
        <p:spPr>
          <a:xfrm>
            <a:off x="1907177" y="2631753"/>
            <a:ext cx="3500845" cy="30916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Courier New" panose="02070309020205020404" pitchFamily="49" charset="0"/>
              </a:rPr>
              <a:t>Желтый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Courier New" panose="02070309020205020404" pitchFamily="49" charset="0"/>
              </a:rPr>
              <a:t>цитрусовый плод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Courier New" panose="02070309020205020404" pitchFamily="49" charset="0"/>
              </a:rPr>
              <a:t>В странах солнечных растет.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Courier New" panose="02070309020205020404" pitchFamily="49" charset="0"/>
              </a:rPr>
              <a:t>А на вкус кислейший он.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Courier New" panose="02070309020205020404" pitchFamily="49" charset="0"/>
              </a:rPr>
              <a:t>Как зовут его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Courier New" panose="02070309020205020404" pitchFamily="49" charset="0"/>
              </a:rPr>
              <a:t>?</a:t>
            </a: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9501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Груша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498" y="1791933"/>
            <a:ext cx="6052457" cy="4156022"/>
          </a:xfrm>
        </p:spPr>
      </p:pic>
      <p:sp>
        <p:nvSpPr>
          <p:cNvPr id="3" name="Прямоугольник 2"/>
          <p:cNvSpPr/>
          <p:nvPr/>
        </p:nvSpPr>
        <p:spPr>
          <a:xfrm>
            <a:off x="1645920" y="3964165"/>
            <a:ext cx="6096000" cy="175124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Courier New" panose="02070309020205020404" pitchFamily="49" charset="0"/>
              </a:rPr>
              <a:t>В саду растёт, весной цветёт,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Courier New" panose="02070309020205020404" pitchFamily="49" charset="0"/>
              </a:rPr>
              <a:t>Кувшин напоминает,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Courier New" panose="02070309020205020404" pitchFamily="49" charset="0"/>
              </a:rPr>
              <a:t>А кто-то с лампочкой сравнит,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Courier New" panose="02070309020205020404" pitchFamily="49" charset="0"/>
              </a:rPr>
              <a:t>Как фрукт тот называют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Courier New" panose="02070309020205020404" pitchFamily="49" charset="0"/>
              </a:rPr>
              <a:t>? </a:t>
            </a: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139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лишнее?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485" y="1804319"/>
            <a:ext cx="2455225" cy="168592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655" y="1552021"/>
            <a:ext cx="1938220" cy="19382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964" y="1552021"/>
            <a:ext cx="2946202" cy="180238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4675" y="1245948"/>
            <a:ext cx="2671766" cy="267176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6990" y="4228632"/>
            <a:ext cx="3437769" cy="212353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940" y="4414297"/>
            <a:ext cx="3311557" cy="193787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863" y="3917714"/>
            <a:ext cx="2929314" cy="292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475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Овощи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992" y="1264555"/>
            <a:ext cx="7059313" cy="5060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855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Огурец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035" y="1580225"/>
            <a:ext cx="12719180" cy="5127373"/>
          </a:xfrm>
        </p:spPr>
      </p:pic>
      <p:sp>
        <p:nvSpPr>
          <p:cNvPr id="3" name="Прямоугольник 2"/>
          <p:cNvSpPr/>
          <p:nvPr/>
        </p:nvSpPr>
        <p:spPr>
          <a:xfrm>
            <a:off x="2237172" y="3078738"/>
            <a:ext cx="2592280" cy="21980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Courier New" panose="02070309020205020404" pitchFamily="49" charset="0"/>
              </a:rPr>
              <a:t>Растут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Courier New" panose="02070309020205020404" pitchFamily="49" charset="0"/>
              </a:rPr>
              <a:t>на грядке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Courier New" panose="02070309020205020404" pitchFamily="49" charset="0"/>
              </a:rPr>
              <a:t>Зелёные ребятки.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Courier New" panose="02070309020205020404" pitchFamily="49" charset="0"/>
              </a:rPr>
              <a:t>Удалые молодцы,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Courier New" panose="02070309020205020404" pitchFamily="49" charset="0"/>
              </a:rPr>
              <a:t>И зовут их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Courier New" panose="02070309020205020404" pitchFamily="49" charset="0"/>
              </a:rPr>
              <a:t>…</a:t>
            </a: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091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Помидор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8983" y="700994"/>
            <a:ext cx="7866428" cy="5560469"/>
          </a:xfrm>
        </p:spPr>
      </p:pic>
      <p:sp>
        <p:nvSpPr>
          <p:cNvPr id="3" name="Прямоугольник 2"/>
          <p:cNvSpPr/>
          <p:nvPr/>
        </p:nvSpPr>
        <p:spPr>
          <a:xfrm>
            <a:off x="1567543" y="2553376"/>
            <a:ext cx="7576457" cy="35384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Courier New" panose="02070309020205020404" pitchFamily="49" charset="0"/>
              </a:rPr>
              <a:t>Горит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Courier New" panose="02070309020205020404" pitchFamily="49" charset="0"/>
              </a:rPr>
              <a:t>на грядке светофор,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Courier New" panose="02070309020205020404" pitchFamily="49" charset="0"/>
              </a:rPr>
              <a:t>И люди ждать согласны,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Courier New" panose="02070309020205020404" pitchFamily="49" charset="0"/>
              </a:rPr>
              <a:t>Пока зелёный ...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Courier New" panose="02070309020205020404" pitchFamily="49" charset="0"/>
              </a:rPr>
              <a:t>Не сделается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Courier New" panose="02070309020205020404" pitchFamily="49" charset="0"/>
              </a:rPr>
              <a:t>красным…</a:t>
            </a: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0537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Баклажан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789" y="1166057"/>
            <a:ext cx="7881258" cy="4821478"/>
          </a:xfrm>
        </p:spPr>
      </p:pic>
      <p:sp>
        <p:nvSpPr>
          <p:cNvPr id="3" name="Прямоугольник 2"/>
          <p:cNvSpPr/>
          <p:nvPr/>
        </p:nvSpPr>
        <p:spPr>
          <a:xfrm>
            <a:off x="1463040" y="2553376"/>
            <a:ext cx="3509554" cy="35384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Courier New" panose="02070309020205020404" pitchFamily="49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Courier New" panose="02070309020205020404" pitchFamily="49" charset="0"/>
              </a:rPr>
              <a:t>мире моды овощной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Courier New" panose="02070309020205020404" pitchFamily="49" charset="0"/>
              </a:rPr>
              <a:t>Каждый блещет красотой.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Courier New" panose="02070309020205020404" pitchFamily="49" charset="0"/>
              </a:rPr>
              <a:t>Фиолетовый кафтан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Courier New" panose="02070309020205020404" pitchFamily="49" charset="0"/>
              </a:rPr>
              <a:t>Надевает... </a:t>
            </a: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6603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Капуста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273" y="1060405"/>
            <a:ext cx="5797595" cy="5797595"/>
          </a:xfrm>
        </p:spPr>
      </p:pic>
      <p:sp>
        <p:nvSpPr>
          <p:cNvPr id="3" name="Прямоугольник 2"/>
          <p:cNvSpPr/>
          <p:nvPr/>
        </p:nvSpPr>
        <p:spPr>
          <a:xfrm>
            <a:off x="1968137" y="2574151"/>
            <a:ext cx="3579223" cy="3050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Courier New" panose="02070309020205020404" pitchFamily="49" charset="0"/>
              </a:rPr>
              <a:t>Лоскуток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Courier New" panose="02070309020205020404" pitchFamily="49" charset="0"/>
              </a:rPr>
              <a:t>на лоскутке –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Courier New" panose="02070309020205020404" pitchFamily="49" charset="0"/>
              </a:rPr>
              <a:t>Зеленые заплатки,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Courier New" panose="02070309020205020404" pitchFamily="49" charset="0"/>
              </a:rPr>
              <a:t>Целый день на животе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Courier New" panose="02070309020205020404" pitchFamily="49" charset="0"/>
              </a:rPr>
              <a:t>нежится на грядке.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3676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Морковь</a:t>
            </a:r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225" y="2190619"/>
            <a:ext cx="7045638" cy="4280263"/>
          </a:xfrm>
        </p:spPr>
      </p:pic>
      <p:sp>
        <p:nvSpPr>
          <p:cNvPr id="3" name="Прямоугольник 2"/>
          <p:cNvSpPr/>
          <p:nvPr/>
        </p:nvSpPr>
        <p:spPr>
          <a:xfrm>
            <a:off x="1288870" y="2553376"/>
            <a:ext cx="3509554" cy="2644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Courier New" panose="02070309020205020404" pitchFamily="49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Courier New" panose="02070309020205020404" pitchFamily="49" charset="0"/>
              </a:rPr>
              <a:t>землю спряталась Девица.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Courier New" panose="02070309020205020404" pitchFamily="49" charset="0"/>
              </a:rPr>
              <a:t>Из земли торчит косица.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Courier New" panose="02070309020205020404" pitchFamily="49" charset="0"/>
              </a:rPr>
              <a:t>Выдерну я ловко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Courier New" panose="02070309020205020404" pitchFamily="49" charset="0"/>
              </a:rPr>
              <a:t>Красную </a:t>
            </a: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799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Фрукты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1838216"/>
            <a:ext cx="7141029" cy="4658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027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Персик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4446" y="946921"/>
            <a:ext cx="5496152" cy="5496152"/>
          </a:xfrm>
        </p:spPr>
      </p:pic>
      <p:sp>
        <p:nvSpPr>
          <p:cNvPr id="5" name="Прямоугольник 4"/>
          <p:cNvSpPr/>
          <p:nvPr/>
        </p:nvSpPr>
        <p:spPr>
          <a:xfrm>
            <a:off x="1863635" y="2553376"/>
            <a:ext cx="3178628" cy="30916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Courier New" panose="02070309020205020404" pitchFamily="49" charset="0"/>
              </a:rPr>
              <a:t>Снаружи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Courier New" panose="02070309020205020404" pitchFamily="49" charset="0"/>
              </a:rPr>
              <a:t>ворсист,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Courier New" panose="02070309020205020404" pitchFamily="49" charset="0"/>
              </a:rPr>
              <a:t>Косточка большая,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Courier New" panose="02070309020205020404" pitchFamily="49" charset="0"/>
              </a:rPr>
              <a:t>Мякоть сочная его,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Courier New" panose="02070309020205020404" pitchFamily="49" charset="0"/>
              </a:rPr>
              <a:t>Нежная такая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Courier New" panose="02070309020205020404" pitchFamily="49" charset="0"/>
              </a:rPr>
              <a:t>!</a:t>
            </a: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589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Легкий дым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150</TotalTime>
  <Words>173</Words>
  <Application>Microsoft Office PowerPoint</Application>
  <PresentationFormat>Широкоэкранный</PresentationFormat>
  <Paragraphs>79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Calibri</vt:lpstr>
      <vt:lpstr>Century Gothic</vt:lpstr>
      <vt:lpstr>Courier New</vt:lpstr>
      <vt:lpstr>Times New Roman</vt:lpstr>
      <vt:lpstr>Wingdings 3</vt:lpstr>
      <vt:lpstr>Легкий дым</vt:lpstr>
      <vt:lpstr>Овощи и фрукты</vt:lpstr>
      <vt:lpstr>Овощи  </vt:lpstr>
      <vt:lpstr>Огурец</vt:lpstr>
      <vt:lpstr>Помидор</vt:lpstr>
      <vt:lpstr>Баклажан</vt:lpstr>
      <vt:lpstr>Капуста</vt:lpstr>
      <vt:lpstr>Морковь</vt:lpstr>
      <vt:lpstr>Фрукты </vt:lpstr>
      <vt:lpstr>Персик</vt:lpstr>
      <vt:lpstr>Абрикос</vt:lpstr>
      <vt:lpstr>Яблоко</vt:lpstr>
      <vt:lpstr>Лимон</vt:lpstr>
      <vt:lpstr>Груша</vt:lpstr>
      <vt:lpstr>Что лишнее?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Овощи и фрукты</dc:title>
  <dc:creator>Grp11</dc:creator>
  <cp:lastModifiedBy>Grp11</cp:lastModifiedBy>
  <cp:revision>16</cp:revision>
  <dcterms:created xsi:type="dcterms:W3CDTF">2018-05-21T08:37:34Z</dcterms:created>
  <dcterms:modified xsi:type="dcterms:W3CDTF">2018-05-30T08:14:58Z</dcterms:modified>
</cp:coreProperties>
</file>