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362D0F0-DEDF-498F-BD87-C6CEE35D9BF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CFF3B4-7DCA-4FD9-9C59-4EA3A53EC620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D470CE-F666-4AAB-836B-13A2AC059F4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88A847-C6D2-48EE-81C1-8E2CF6B24E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BA939C-6E17-4E7E-980A-F9C6B70107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82F07D-5E48-4904-A176-B3F955A9DCE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FBAFD4-EAB9-41E2-9335-19D19F7684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4543FC-1872-4B57-A0F3-DF2B73EC96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407B27-1B36-4A12-B93B-C2E3E681EB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6029ED-6BA8-4FBA-BDCA-3A19E31456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2BB26E-0D87-4B1F-8900-2BC9A572E3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A756B3-760C-43EF-8AB6-F3572B8E5E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D90B82-04EE-4AF2-80E3-90995D9EAE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7EA2A9-CF4C-45D6-A95A-60FAEE456E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4B35B86-5E4B-4D05-9934-4924096FA1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5CB31E-E125-406C-818E-C85CEDA564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41387C4-45CA-4C44-8B5E-2F58B5A13C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300AD18-3A6C-4448-A95B-F333F0C2B6B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B93E29-6FFC-4163-B47D-A28273CDCD4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D27E185-6D24-44C5-B3C2-024A5828EDB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30E1139-1385-430E-B539-4437EC4A1C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E982C75-2960-4A2D-8D31-F4A1BF2447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B031A8C-6D52-4630-AAD2-69DBBBA534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0472990-0115-4D26-B61D-97EFBC8C3D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2970C39-EAF1-4491-9560-FFCADD0F058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4CEBCC4-D5BA-4B35-865B-3A39DAD40A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58B8DA2-A982-4E2E-83CC-054C503224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05AF591-F2F5-4FD8-8BF3-FFF3700D05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5407687-36B5-42A0-B482-AC6149F3E8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FB55F46-D075-4431-A3D8-12BE52FB77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5D21DF-BFFE-4B82-9758-E8F38293EC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4B832E1-6D24-453D-BFFE-E5AE0C1B12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AF6319-CFF5-4EA7-8B40-F6ADF19EE6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D79862-2A97-420A-8E51-98782DA49B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3FCA87-8D0C-4634-947D-434A56A086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05B101-DED5-48A2-A8D1-94449FB3A3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09FA35-D926-43A9-BE72-6A83075033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BB2122-36CC-429C-B519-2083CE831B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248520"/>
            <a:ext cx="289476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248520"/>
            <a:ext cx="190440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CD7DFA-2D52-4B38-AAA1-E2585722136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685800" y="6248520"/>
            <a:ext cx="190440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</a:t>
            </a:r>
            <a:r>
              <a:rPr b="0" lang="ru-RU" sz="3200" spc="-1" strike="noStrike">
                <a:latin typeface="Arial"/>
              </a:rPr>
              <a:t>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248520"/>
            <a:ext cx="289476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248520"/>
            <a:ext cx="190440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2E68D6F-92DA-47F4-AA16-1C640036C3A8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685800" y="6248520"/>
            <a:ext cx="190440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6248520"/>
            <a:ext cx="289476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6248520"/>
            <a:ext cx="190440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3BE501-62F1-49E7-9DD7-147D750F83AB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685800" y="6248520"/>
            <a:ext cx="1904400" cy="45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51640" y="1052640"/>
            <a:ext cx="8205840" cy="158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15000"/>
              </a:lnSpc>
              <a:buNone/>
            </a:pPr>
            <a:br>
              <a:rPr sz="6000"/>
            </a:br>
            <a:r>
              <a:rPr b="1" lang="ru-RU" sz="6000" spc="-1" strike="noStrike">
                <a:solidFill>
                  <a:srgbClr val="c00000"/>
                </a:solidFill>
                <a:latin typeface="Monotype Corsiva"/>
              </a:rPr>
              <a:t> </a:t>
            </a:r>
            <a:r>
              <a:rPr b="1" i="1" lang="ru-RU" sz="3600" spc="-1" strike="noStrike">
                <a:solidFill>
                  <a:srgbClr val="3465a4"/>
                </a:solidFill>
                <a:latin typeface="Times New Roman"/>
                <a:ea typeface="Constantia"/>
              </a:rPr>
              <a:t>«</a:t>
            </a:r>
            <a:r>
              <a:rPr b="1" i="1" lang="ru-RU" sz="3600" spc="-1" strike="noStrike" u="sng">
                <a:solidFill>
                  <a:srgbClr val="3465a4"/>
                </a:solidFill>
                <a:uFillTx/>
                <a:latin typeface="Times New Roman"/>
                <a:ea typeface="Constantia"/>
              </a:rPr>
              <a:t>Дизайн интерьера школьной рекреации третьего этажа»</a:t>
            </a:r>
            <a:br>
              <a:rPr sz="3600"/>
            </a:br>
            <a:endParaRPr b="0" lang="ru-RU" sz="36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979640" y="3645000"/>
            <a:ext cx="6368040" cy="2638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algn="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Учащиеся 9в класса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МОУ КСОШ №1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Январь 2024г.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6000" spc="-1" strike="noStrike">
                <a:solidFill>
                  <a:srgbClr val="00664d"/>
                </a:solidFill>
                <a:latin typeface="Times New Roman"/>
              </a:rPr>
              <a:t>Проблема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1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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Дизайн школьного интерьера давно устарел;</a:t>
            </a:r>
            <a:endParaRPr b="0" lang="ru-R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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Отсутствие в рекреации информационных стендов, стендов для творческих работ учащихся;</a:t>
            </a:r>
            <a:endParaRPr b="0" lang="ru-R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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Отсутствие на окнах элементов декора;</a:t>
            </a:r>
            <a:endParaRPr b="0" lang="ru-R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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Предметы быта портят вид.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664d"/>
                </a:solidFill>
                <a:latin typeface="Monotype Corsiva"/>
              </a:rPr>
              <a:t>Цель проекта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1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/>
              <a:buChar char="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Создание комфортной образовательной среды в школьной рекреации, обеспечивающей высокое качество внеурочной и внеклассной деятельности. Создание нового современного интерьера.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6600" spc="-1" strike="noStrike">
                <a:solidFill>
                  <a:srgbClr val="00664d"/>
                </a:solidFill>
                <a:latin typeface="Times New Roman"/>
              </a:rPr>
              <a:t>Задачи 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83640" y="1700640"/>
            <a:ext cx="7771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Создать благоприятные условия в школе для пребывания  всех учащихся и учителей;</a:t>
            </a:r>
            <a:endParaRPr b="0" lang="ru-R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Способствовать психологической разгрузке учащихся и учителей в  связи с большой продолжительностью  учебного дня;</a:t>
            </a:r>
            <a:endParaRPr b="0" lang="ru-R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Создать психологический микроклимат, который бы позволил учащимся почувствовать себя более значимыми и самостоятельными;</a:t>
            </a:r>
            <a:endParaRPr b="0" lang="ru-R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7030a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Организовать зону отдыха  как центр,  выполняющий коммуникативную и учебно-деловую функцию.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 txBox="1"/>
          <p:nvPr/>
        </p:nvSpPr>
        <p:spPr>
          <a:xfrm>
            <a:off x="720000" y="620640"/>
            <a:ext cx="7560000" cy="549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latin typeface="Times New Roman"/>
              </a:rPr>
              <a:t>Социально – экономическое обоснование реализации проекта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Школа – важная часть нашего детства. В настоящее время установлено, что среда, в которой </a:t>
            </a:r>
            <a:r>
              <a:rPr b="0" lang="ru-RU" sz="1600" spc="-1" strike="noStrike">
                <a:latin typeface="Times New Roman"/>
              </a:rPr>
              <a:t>мы проводим  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большую часть времени, играет определенную роль, оказывает огромное влияние на психику </a:t>
            </a:r>
            <a:r>
              <a:rPr b="0" lang="ru-RU" sz="1600" spc="-1" strike="noStrike">
                <a:latin typeface="Times New Roman"/>
              </a:rPr>
              <a:t>и на здоровье человека в целом. Интерьер способен стимулировать, разрушать, настраивать </a:t>
            </a:r>
            <a:r>
              <a:rPr b="0" lang="ru-RU" sz="1600" spc="-1" strike="noStrike">
                <a:latin typeface="Times New Roman"/>
              </a:rPr>
              <a:t>на успех, покой или активность, снимать или усугублять проблемы, активизировать </a:t>
            </a:r>
            <a:r>
              <a:rPr b="0" lang="ru-RU" sz="1600" spc="-1" strike="noStrike">
                <a:latin typeface="Times New Roman"/>
              </a:rPr>
              <a:t>познавательный и творческий процесс.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В рекреации проходят наши перемены. Здесь мы ждём начала следующего урока, общаемся с </a:t>
            </a:r>
            <a:r>
              <a:rPr b="0" lang="ru-RU" sz="1600" spc="-1" strike="noStrike">
                <a:latin typeface="Times New Roman"/>
              </a:rPr>
              <a:t>друзьями, повторяем домашние задания. Старшеклассники здесь обсуждают важные </a:t>
            </a:r>
            <a:r>
              <a:rPr b="0" lang="ru-RU" sz="1600" spc="-1" strike="noStrike">
                <a:latin typeface="Times New Roman"/>
              </a:rPr>
              <a:t>проблемы, младшие - резвятся.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В школах, особенно построенных в середине 20 века, мало внимания уделено комфорту и </a:t>
            </a:r>
            <a:r>
              <a:rPr b="0" lang="ru-RU" sz="1600" spc="-1" strike="noStrike">
                <a:latin typeface="Times New Roman"/>
              </a:rPr>
              <a:t>уюту. Наша школа 1939 года постройки. Но за прошедшие годы, с момента возведения </a:t>
            </a:r>
            <a:r>
              <a:rPr b="0" lang="ru-RU" sz="1600" spc="-1" strike="noStrike">
                <a:latin typeface="Times New Roman"/>
              </a:rPr>
              <a:t>школьного здания, появились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серьезные проблемы: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- дизайн школьных коридоров давно устарел;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-интерьеры пространств не соответствуют новым технологиям;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- отсутствует место для отдыха обучающихся и работников школы;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Конечно, нельзя сказать, что интерьер нашей школы не менялся за это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время. Многое сделано в классных кабинетах для комфортного обучения.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С появлением проекта «Поддержка школьных инициатив»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мы задумались о дизайне интерьера школьной рекреации.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Как школьный коридор превратить в любимый уголок отдыха всех ребят?</a:t>
            </a:r>
            <a:endParaRPr b="0" lang="ru-RU" sz="1600" spc="-1" strike="noStrike">
              <a:latin typeface="Times New Roman"/>
              <a:ea typeface="Droid Sans Fallback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600" spc="-1" strike="noStrike">
                <a:latin typeface="Times New Roman"/>
              </a:rPr>
              <a:t>На решение этого вопроса направлен данный проект.</a:t>
            </a:r>
            <a:endParaRPr b="0" lang="ru-RU" sz="1600" spc="-1" strike="noStrike">
              <a:latin typeface="Times New Roman"/>
              <a:ea typeface="Droid Sans Fallb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3708000" y="548640"/>
            <a:ext cx="5110920" cy="161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Оформление рекреаций</a:t>
            </a:r>
            <a:endParaRPr b="0" lang="ru-R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Яркие, но теплые тона</a:t>
            </a:r>
            <a:endParaRPr b="0" lang="ru-R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Стенды для творческих работ учащихся</a:t>
            </a:r>
            <a:endParaRPr b="0" lang="ru-R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Современный дизайн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39" name="Picture 3" descr="C:\Users\andrey\Desktop\32119275.jpg"/>
          <p:cNvPicPr/>
          <p:nvPr/>
        </p:nvPicPr>
        <p:blipFill>
          <a:blip r:embed="rId1"/>
          <a:stretch/>
        </p:blipFill>
        <p:spPr>
          <a:xfrm>
            <a:off x="720000" y="682200"/>
            <a:ext cx="2987640" cy="283032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5" descr="C:\Users\andrey\Desktop\590 (3).jpg"/>
          <p:cNvPicPr/>
          <p:nvPr/>
        </p:nvPicPr>
        <p:blipFill>
          <a:blip r:embed="rId2"/>
          <a:stretch/>
        </p:blipFill>
        <p:spPr>
          <a:xfrm>
            <a:off x="722880" y="3758400"/>
            <a:ext cx="3596760" cy="245412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4500000" y="2243880"/>
            <a:ext cx="3371040" cy="189576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4500000" y="4500000"/>
            <a:ext cx="3959640" cy="121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latin typeface="Times New Roman"/>
                <a:ea typeface="Droid Sans Fallback"/>
              </a:rPr>
              <a:t>Главной идеей стало нанесение года основания нашей школы на центральную стену при входе на 3 этаж  - 1939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3600000" y="1260000"/>
            <a:ext cx="4679640" cy="197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Добавление и замена необходимых бытовых вещей в современном исполнении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latin typeface="Arial"/>
            </a:endParaRPr>
          </a:p>
        </p:txBody>
      </p:sp>
      <p:pic>
        <p:nvPicPr>
          <p:cNvPr id="144" name="Picture 2" descr="C:\Users\andrey\Desktop\590 (2).jpg"/>
          <p:cNvPicPr/>
          <p:nvPr/>
        </p:nvPicPr>
        <p:blipFill>
          <a:blip r:embed="rId1"/>
          <a:stretch/>
        </p:blipFill>
        <p:spPr>
          <a:xfrm>
            <a:off x="900000" y="720000"/>
            <a:ext cx="2485080" cy="305964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rcRect l="13268" t="0" r="22746" b="6349"/>
          <a:stretch/>
        </p:blipFill>
        <p:spPr>
          <a:xfrm>
            <a:off x="4860360" y="3837240"/>
            <a:ext cx="2519280" cy="2282400"/>
          </a:xfrm>
          <a:prstGeom prst="rect">
            <a:avLst/>
          </a:prstGeom>
          <a:ln w="0">
            <a:noFill/>
          </a:ln>
        </p:spPr>
      </p:pic>
      <p:sp>
        <p:nvSpPr>
          <p:cNvPr id="146" name=""/>
          <p:cNvSpPr/>
          <p:nvPr/>
        </p:nvSpPr>
        <p:spPr>
          <a:xfrm>
            <a:off x="1080000" y="4320000"/>
            <a:ext cx="3059640" cy="11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latin typeface="Times New Roman"/>
              </a:rPr>
              <a:t>Мелочь, а приятно!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16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  <a:buNone/>
            </a:pPr>
            <a:br>
              <a:rPr sz="4400"/>
            </a:br>
            <a:r>
              <a:rPr b="1" lang="ru-RU" sz="5400" spc="-1" strike="noStrike">
                <a:solidFill>
                  <a:srgbClr val="00664d"/>
                </a:solidFill>
                <a:latin typeface="Monotype Corsiva"/>
                <a:ea typeface="Calibri"/>
              </a:rPr>
              <a:t>Ожидаемые результаты: </a:t>
            </a:r>
            <a:br>
              <a:rPr sz="5400"/>
            </a:br>
            <a:endParaRPr b="0" lang="ru-RU" sz="5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1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6165d"/>
                </a:solidFill>
                <a:latin typeface="Times New Roman"/>
              </a:rPr>
              <a:t>Перекрашенные стены с элементами геометрии и нанесением года основания школы;</a:t>
            </a:r>
            <a:endParaRPr b="0" lang="ru-R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6165d"/>
                </a:solidFill>
                <a:latin typeface="Times New Roman"/>
              </a:rPr>
              <a:t>Установленные стенды;</a:t>
            </a:r>
            <a:endParaRPr b="0" lang="ru-R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6165d"/>
                </a:solidFill>
                <a:latin typeface="Times New Roman"/>
              </a:rPr>
              <a:t>Установленные жалюзи;</a:t>
            </a:r>
            <a:endParaRPr b="0" lang="ru-R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16165d"/>
              </a:buClr>
              <a:buFont typeface="Wingdings" charset="2"/>
              <a:buChar char=""/>
            </a:pPr>
            <a:r>
              <a:rPr b="1" lang="ru-RU" sz="3200" spc="-1" strike="noStrike">
                <a:solidFill>
                  <a:srgbClr val="16165d"/>
                </a:solidFill>
                <a:latin typeface="Times New Roman"/>
              </a:rPr>
              <a:t>Новое исполнение мусорных контейнеров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685800" y="1981080"/>
            <a:ext cx="777168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440"/>
              </a:spcBef>
              <a:buNone/>
              <a:tabLst>
                <a:tab algn="l" pos="0"/>
              </a:tabLst>
            </a:pPr>
            <a:r>
              <a:rPr b="1" lang="ru-RU" sz="7200" spc="-1" strike="noStrike">
                <a:solidFill>
                  <a:srgbClr val="7030a0"/>
                </a:solidFill>
                <a:latin typeface="Monotype Corsiva"/>
              </a:rPr>
              <a:t>Спасибо за внимание</a:t>
            </a:r>
            <a:endParaRPr b="0" lang="ru-RU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3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книжная стопка</Template>
  <TotalTime>408</TotalTime>
  <Application>LibreOffice/7.3.4.2$Linux_X86_64 LibreOffice_project/30$Build-2</Application>
  <AppVersion>15.0000</AppVersion>
  <Words>231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2014-11-16T14:14:15Z</dcterms:created>
  <dc:creator>Админ</dc:creator>
  <dc:description/>
  <dc:language>ru-RU</dc:language>
  <cp:lastModifiedBy/>
  <dcterms:modified xsi:type="dcterms:W3CDTF">2024-01-31T10:46:02Z</dcterms:modified>
  <cp:revision>35</cp:revision>
  <dc:subject/>
  <dc:title>Юбилейный проект календарик в подарок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8</vt:i4>
  </property>
</Properties>
</file>