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png" ContentType="image/png"/>
  <Override PartName="/ppt/media/image7.jpeg" ContentType="image/jpeg"/>
  <Override PartName="/ppt/media/image9.jpeg" ContentType="image/jpeg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0077450" cy="5668963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AA1D12C-41EC-4E91-ADB3-1797FC1FE6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46025BB-377C-490B-983D-A511E2D3359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54C0007-1E58-4858-8360-7534BC11F5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F6ADA06-7C0D-4040-89EF-BF0368FB67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8535107-32A8-481D-93D4-AFF98148DA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0749854-5B00-4908-96A0-D061A74096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AD05FEA-DF47-463D-9EAF-6F695232FA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467B5F0-548E-4378-956F-58AED7ED336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D96687D-33AB-4612-BC08-5A8C0F23686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86A859D-4852-49AE-AF7F-D70224B437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DD7A553-408E-40A1-9DF9-49FB350270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AC41AC1-7124-4D1D-9E70-1D5FF829FD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C061C49-D037-48E8-A20D-4C6166D43E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06AE284-562C-415B-A5BB-5EA26F6F29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7047118-0A1C-4B0F-81FF-BF8FB8ADBB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3376EC9-1EC0-4918-AC06-7A4125C2A1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0D46699-94D7-4357-A2D8-7743FADD53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9864429-5E4D-4A63-8445-1A31A5C03A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A4E52CB-B255-42A3-A2FA-5B1C2161C7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31EC719-42AA-460F-A2C2-57A13FA576B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16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17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18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9B75A00-AE1D-46CE-8764-20B6B83940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B77440C-2F3A-4D33-BC61-4222523E78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BCF841F-EBE7-4FEC-A8DC-9C91551061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4EFB633-51A1-497F-9499-7C878FBE1B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B356A17-5BE1-4FF5-BAFB-D9CCA7C517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5DE2832-8A29-4215-96B8-09B662B1B2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E3FFE9F-0732-4B54-B6E5-8CB5186E2D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27553FF-CA1C-45E2-91A6-25F1C90F85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930691D-D2EA-402A-A3B3-11D99C571A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41DC40E-FE54-488F-99AA-60FFB0C0F3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B8FA72-B99D-4BF4-B4AD-1F218C69B7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14B2D06-42D1-460C-A80E-CF542DA3FD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42810B2-BF63-466C-B0DB-D85EB043150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913A37FB-E105-47D1-99B4-E5C540698CD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62375B-9FAB-4EF9-9F26-49ED3991FA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D0CA37-D69C-4A8B-8384-34AE9E7C24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046CF2-4485-432E-AF03-445E4DE88E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6B2CE3-064C-4CD2-AD4C-7B13E97B98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B9B1B1-F012-4F44-B10A-40868A165C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38249A-0413-47A2-9132-372AE6E589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DD7295-68AE-4C9D-99CB-83AE841743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501BE0-A804-4FC4-AE97-FED5D644DC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AC33F2-7659-4149-9624-32A176CE10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B2E398-BD10-4E5A-B51E-A2E345830EE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10A764-8120-4978-AC11-675A806DAEE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EE3226-B9A6-4ED5-A179-B79E1D14DD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6AEE18-8B35-4029-9E2F-623285035B7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B15309-23D1-47F4-A86E-A3C7659D50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B62F26-E311-4975-B4E8-00EAB220FC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28C1E9-A76D-4C03-9C95-6EF42D212B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F0EFCA-EA75-4AB3-A880-FC5A94A8D6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5B42DBF-3226-4232-95CD-48523099C0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08AD523-9AE3-4567-A299-EBDEE00EC6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C293E49-4723-42D8-A1D5-69DC31322F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206291-E3D6-474D-94DE-FEB33FBD87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B9CC73-BEA3-4BE2-93CD-38A5FAFE1DE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25A287-0685-483D-9E7F-B3364004779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3DBC172-CB71-41B9-A042-C74416E6C8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85E0282-7BE0-4A60-9A4E-526F5B9771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B35A12A-04A9-4FB3-A494-A36D3041B27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69BD145-7865-42F5-9D5C-E9AAD62C51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EADEE1-0A24-4B86-B8D4-CF8D0FFA15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96F35EF-79D0-4301-8F3D-B928F46A25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FFB6A0D-DF33-4529-A11C-A8E2FF4C40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5B944A7-2760-41EC-9EF8-3F5292B623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C9499F4-EED4-4D45-8BDC-FAE84D3680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09A66CA-4934-4FAF-8BB3-F4CDDE5084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109405-1D8D-4014-84BE-06B4E0547A8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436C252-8518-4682-BA74-B329E74D3A5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7BFD4B2-0036-41FA-B097-60C6509D3C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EB90378-D382-427B-B00C-74BC41E19D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8B3A3F8-568B-440C-9EE3-64EAD88B07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A73296E-8558-4565-8887-5C69374712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02F8513-5704-4649-8E29-4F50F1B1BD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D10B6EB-4E9F-4731-86A1-67B3436C48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DBA68AF-0359-4768-8545-C9C4DB65FB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D0249BF-E7E4-4B5E-B35D-CAB5140478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6410AA7-1518-4FFA-93A2-86F82157E3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DF19C81-8F12-412F-B6E8-9262B36110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BF1FE9C-3AFA-4318-A125-17B628AC2A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9E56749-0663-42E6-81F2-79A250C613C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7B82400-8799-4B1F-9D2C-7AD8F848EC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2F0DB66-A0A7-4C07-9B5D-1D507D1D9B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287BBB8-FCEF-4022-B184-7A80383ADC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73B7693-2735-499C-BBCF-13A2DA1068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A03176C-4284-4A79-B3DA-D6A1550376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E55BA7A-D6B4-4D2A-AC43-95205B067F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DD65CE1-251E-4FD4-B839-4E98507BDB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0D1CABA-ABD3-4ED6-BDF5-0E4765C7DC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18ADBA2-C7D3-472D-8454-DEED371646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E094588-AE20-4C17-BF07-8EC4CF9C5EA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F2F0F75-D026-4D16-ADD5-E53980B7B20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92DCC65-21BB-4D23-8307-A115C79601D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5D71030-6231-4F9F-AFA1-DE53912724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975BEAE-3939-4990-8A5B-0792930F27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A2F0999-41ED-44AC-A231-634EE53A8A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FFB2842-9870-4C07-BF03-0661051BFBA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5BDE480-67AA-4E9E-BA97-8F98E1E088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9430993-23C8-4110-87E9-F2382B09658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3B015A0-B4A6-452E-865E-73CCF95B82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38D0F47-98D7-499C-8626-90D70F6828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67B3C89-C691-4478-A9DB-A551F5F26E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6252B55-24B2-4336-AB3B-B870097228F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93C98F0-6FE7-421D-96F3-29F6BFE756E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D0997A0-6933-41D3-8EFE-C348BE0812E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C9FD881-AA9A-4D22-8E5E-98C45B1179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033B224-FCA5-4E24-99B9-FE200B4A53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84C9371D-9A51-4129-A352-97DD46151D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D59B76F7-13A6-4B72-AE3C-79E23B2A6F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626AEAA-2646-4366-8566-75D99D7380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76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BB106B4-1317-439E-ABF8-6BB165DCC4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914CD20-7024-4734-8392-AE4BFDB71F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4BEF010-05AA-4DF7-B5A5-9ED8BF41EB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DC17939-6D89-4F45-B2BF-CBF22FE883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687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A416452-4D49-4B52-B5AB-285854644F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5150880" y="132624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5150880" y="3043800"/>
            <a:ext cx="44254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6B8CF3D-26E1-4DEB-8643-3717999CF90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57012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636240" y="132624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/>
          </p:nvPr>
        </p:nvSpPr>
        <p:spPr>
          <a:xfrm>
            <a:off x="357012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/>
          </p:nvPr>
        </p:nvSpPr>
        <p:spPr>
          <a:xfrm>
            <a:off x="6636240" y="3043800"/>
            <a:ext cx="29199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4471B66-15AC-48B8-A3D0-E9B03305B22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C9742A0-ABF5-4E4F-B379-BE0207D0CE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</a:pP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195A1C6-4B8F-46C7-8689-44C95964D7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570B5A8-AECA-4AA5-9F78-8EE3B92374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3200" spc="-1" strike="noStrike">
                <a:solidFill>
                  <a:srgbClr val="3a8c93"/>
                </a:solidFill>
                <a:latin typeface="Noto Sans"/>
              </a:rPr>
              <a:t>Для правки </a:t>
            </a:r>
            <a:r>
              <a:rPr b="0" lang="ru-RU" sz="3200" spc="-1" strike="noStrike">
                <a:solidFill>
                  <a:srgbClr val="3a8c93"/>
                </a:solidFill>
                <a:latin typeface="Noto Sans"/>
              </a:rPr>
              <a:t>текста </a:t>
            </a:r>
            <a:r>
              <a:rPr b="0" lang="ru-RU" sz="3200" spc="-1" strike="noStrike">
                <a:solidFill>
                  <a:srgbClr val="3a8c93"/>
                </a:solidFill>
                <a:latin typeface="Noto Sans"/>
              </a:rPr>
              <a:t>заглавия </a:t>
            </a:r>
            <a:r>
              <a:rPr b="0" lang="ru-RU" sz="3200" spc="-1" strike="noStrike">
                <a:solidFill>
                  <a:srgbClr val="3a8c93"/>
                </a:solidFill>
                <a:latin typeface="Noto Sans"/>
              </a:rPr>
              <a:t>щёлкните </a:t>
            </a:r>
            <a:r>
              <a:rPr b="0" lang="ru-RU" sz="3200" spc="-1" strike="noStrike">
                <a:solidFill>
                  <a:srgbClr val="3a8c93"/>
                </a:solidFill>
                <a:latin typeface="Noto Sans"/>
              </a:rPr>
              <a:t>мышью</a:t>
            </a:r>
            <a:endParaRPr b="0" lang="ru-RU" sz="3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"/>
          <p:cNvSpPr/>
          <p:nvPr/>
        </p:nvSpPr>
        <p:spPr>
          <a:xfrm>
            <a:off x="7608240" y="0"/>
            <a:ext cx="2468880" cy="5669280"/>
          </a:xfrm>
          <a:custGeom>
            <a:avLst/>
            <a:gdLst/>
            <a:ahLst/>
            <a:rect l="0" t="0" r="r" b="b"/>
            <a:pathLst>
              <a:path w="6858" h="15748">
                <a:moveTo>
                  <a:pt x="6858" y="0"/>
                </a:moveTo>
                <a:cubicBezTo>
                  <a:pt x="6858" y="5249"/>
                  <a:pt x="6858" y="10499"/>
                  <a:pt x="6858" y="15748"/>
                </a:cubicBezTo>
                <a:cubicBezTo>
                  <a:pt x="6181" y="15748"/>
                  <a:pt x="2286" y="15748"/>
                  <a:pt x="0" y="15748"/>
                </a:cubicBezTo>
                <a:cubicBezTo>
                  <a:pt x="2253" y="10499"/>
                  <a:pt x="4505" y="5249"/>
                  <a:pt x="6758" y="0"/>
                </a:cubicBezTo>
                <a:cubicBezTo>
                  <a:pt x="6791" y="0"/>
                  <a:pt x="6181" y="0"/>
                  <a:pt x="6858" y="0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</p:sp>
      <p:sp>
        <p:nvSpPr>
          <p:cNvPr id="377" name=""/>
          <p:cNvSpPr/>
          <p:nvPr/>
        </p:nvSpPr>
        <p:spPr>
          <a:xfrm>
            <a:off x="-35640" y="0"/>
            <a:ext cx="2468880" cy="5669280"/>
          </a:xfrm>
          <a:custGeom>
            <a:avLst/>
            <a:gdLst/>
            <a:ahLst/>
            <a:rect l="0" t="0" r="r" b="b"/>
            <a:pathLst>
              <a:path w="6858" h="15748">
                <a:moveTo>
                  <a:pt x="0" y="15748"/>
                </a:moveTo>
                <a:cubicBezTo>
                  <a:pt x="0" y="10499"/>
                  <a:pt x="0" y="5249"/>
                  <a:pt x="0" y="0"/>
                </a:cubicBezTo>
                <a:cubicBezTo>
                  <a:pt x="677" y="0"/>
                  <a:pt x="4572" y="0"/>
                  <a:pt x="6858" y="0"/>
                </a:cubicBezTo>
                <a:cubicBezTo>
                  <a:pt x="4605" y="5249"/>
                  <a:pt x="2353" y="10499"/>
                  <a:pt x="100" y="15748"/>
                </a:cubicBezTo>
                <a:cubicBezTo>
                  <a:pt x="67" y="15748"/>
                  <a:pt x="677" y="15748"/>
                  <a:pt x="0" y="15748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</p:sp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текста заглавия щёлкните 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dt" idx="25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ftr" idx="26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sldNum" idx="27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62F5B405-9A8F-451A-A7C1-0AE40E4CD00D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"/>
          <p:cNvSpPr/>
          <p:nvPr/>
        </p:nvSpPr>
        <p:spPr>
          <a:xfrm>
            <a:off x="0" y="0"/>
            <a:ext cx="1554480" cy="566928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текста заглавия щёлкните 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dt" idx="28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ftr" idx="29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 type="sldNum" idx="30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C2DF8EFD-3922-4F93-90BA-297CEF074C42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0" y="0"/>
            <a:ext cx="10076760" cy="5669280"/>
          </a:xfrm>
          <a:prstGeom prst="rect">
            <a:avLst/>
          </a:prstGeom>
          <a:solidFill>
            <a:srgbClr val="0d84a1">
              <a:alpha val="4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</a:t>
            </a:r>
            <a:r>
              <a:rPr b="0" lang="ru-RU" sz="4400" spc="-1" strike="noStrike">
                <a:latin typeface="Noto Sans"/>
              </a:rPr>
              <a:t>пра</a:t>
            </a:r>
            <a:r>
              <a:rPr b="0" lang="ru-RU" sz="4400" spc="-1" strike="noStrike">
                <a:latin typeface="Noto Sans"/>
              </a:rPr>
              <a:t>вки </a:t>
            </a:r>
            <a:r>
              <a:rPr b="0" lang="ru-RU" sz="4400" spc="-1" strike="noStrike">
                <a:latin typeface="Noto Sans"/>
              </a:rPr>
              <a:t>текс</a:t>
            </a:r>
            <a:r>
              <a:rPr b="0" lang="ru-RU" sz="4400" spc="-1" strike="noStrike">
                <a:latin typeface="Noto Sans"/>
              </a:rPr>
              <a:t>та </a:t>
            </a:r>
            <a:r>
              <a:rPr b="0" lang="ru-RU" sz="4400" spc="-1" strike="noStrike">
                <a:latin typeface="Noto Sans"/>
              </a:rPr>
              <a:t>загл</a:t>
            </a:r>
            <a:r>
              <a:rPr b="0" lang="ru-RU" sz="4400" spc="-1" strike="noStrike">
                <a:latin typeface="Noto Sans"/>
              </a:rPr>
              <a:t>ави</a:t>
            </a:r>
            <a:r>
              <a:rPr b="0" lang="ru-RU" sz="4400" spc="-1" strike="noStrike">
                <a:latin typeface="Noto Sans"/>
              </a:rPr>
              <a:t>я </a:t>
            </a:r>
            <a:r>
              <a:rPr b="0" lang="ru-RU" sz="4400" spc="-1" strike="noStrike">
                <a:latin typeface="Noto Sans"/>
              </a:rPr>
              <a:t>щё</a:t>
            </a:r>
            <a:r>
              <a:rPr b="0" lang="ru-RU" sz="4400" spc="-1" strike="noStrike">
                <a:latin typeface="Noto Sans"/>
              </a:rPr>
              <a:t>лкн</a:t>
            </a:r>
            <a:r>
              <a:rPr b="0" lang="ru-RU" sz="4400" spc="-1" strike="noStrike">
                <a:latin typeface="Noto Sans"/>
              </a:rPr>
              <a:t>ите </a:t>
            </a:r>
            <a:r>
              <a:rPr b="0" lang="ru-RU" sz="4400" spc="-1" strike="noStrike">
                <a:latin typeface="Noto Sans"/>
              </a:rPr>
              <a:t>мы</a:t>
            </a:r>
            <a:r>
              <a:rPr b="0" lang="ru-RU" sz="4400" spc="-1" strike="noStrike">
                <a:latin typeface="Noto Sans"/>
              </a:rPr>
              <a:t>шь</a:t>
            </a:r>
            <a:r>
              <a:rPr b="0" lang="ru-RU" sz="4400" spc="-1" strike="noStrike">
                <a:latin typeface="Noto Sans"/>
              </a:rPr>
              <a:t>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1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5F985664-AF04-49AE-85CD-861A89F10CF3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2467800" cy="566892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</a:t>
            </a:r>
            <a:r>
              <a:rPr b="0" lang="ru-RU" sz="4400" spc="-1" strike="noStrike">
                <a:latin typeface="Noto Sans"/>
              </a:rPr>
              <a:t>текста </a:t>
            </a:r>
            <a:r>
              <a:rPr b="0" lang="ru-RU" sz="4400" spc="-1" strike="noStrike">
                <a:latin typeface="Noto Sans"/>
              </a:rPr>
              <a:t>заглавия </a:t>
            </a:r>
            <a:r>
              <a:rPr b="0" lang="ru-RU" sz="4400" spc="-1" strike="noStrike">
                <a:latin typeface="Noto Sans"/>
              </a:rPr>
              <a:t>щёлкните </a:t>
            </a:r>
            <a:r>
              <a:rPr b="0" lang="ru-RU" sz="4400" spc="-1" strike="noStrike">
                <a:latin typeface="Noto Sans"/>
              </a:rPr>
              <a:t>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4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5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6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DAAEF01B-2569-40A1-AFAD-6E242FDA35F8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 flipH="1" rot="16200000">
            <a:off x="3804480" y="-3804120"/>
            <a:ext cx="2468160" cy="1007676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</a:t>
            </a:r>
            <a:r>
              <a:rPr b="0" lang="ru-RU" sz="4400" spc="-1" strike="noStrike">
                <a:latin typeface="Noto Sans"/>
              </a:rPr>
              <a:t>текста </a:t>
            </a:r>
            <a:r>
              <a:rPr b="0" lang="ru-RU" sz="4400" spc="-1" strike="noStrike">
                <a:latin typeface="Noto Sans"/>
              </a:rPr>
              <a:t>заглавия </a:t>
            </a:r>
            <a:r>
              <a:rPr b="0" lang="ru-RU" sz="4400" spc="-1" strike="noStrike">
                <a:latin typeface="Noto Sans"/>
              </a:rPr>
              <a:t>щёлкните </a:t>
            </a:r>
            <a:r>
              <a:rPr b="0" lang="ru-RU" sz="4400" spc="-1" strike="noStrike">
                <a:latin typeface="Noto Sans"/>
              </a:rPr>
              <a:t>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7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 idx="8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 idx="9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66727360-7584-4E9B-A933-3F6DB08ED413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943600" y="3475440"/>
            <a:ext cx="4111200" cy="2193840"/>
          </a:xfrm>
          <a:prstGeom prst="rect">
            <a:avLst/>
          </a:prstGeom>
          <a:ln w="0"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5852160" y="360"/>
            <a:ext cx="2742840" cy="20113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</a:t>
            </a:r>
            <a:r>
              <a:rPr b="0" lang="ru-RU" sz="4400" spc="-1" strike="noStrike">
                <a:latin typeface="Noto Sans"/>
              </a:rPr>
              <a:t>текста </a:t>
            </a:r>
            <a:r>
              <a:rPr b="0" lang="ru-RU" sz="4400" spc="-1" strike="noStrike">
                <a:latin typeface="Noto Sans"/>
              </a:rPr>
              <a:t>заглавия </a:t>
            </a:r>
            <a:r>
              <a:rPr b="0" lang="ru-RU" sz="4400" spc="-1" strike="noStrike">
                <a:latin typeface="Noto Sans"/>
              </a:rPr>
              <a:t>щёлкните </a:t>
            </a:r>
            <a:r>
              <a:rPr b="0" lang="ru-RU" sz="4400" spc="-1" strike="noStrike">
                <a:latin typeface="Noto Sans"/>
              </a:rPr>
              <a:t>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10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11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 idx="12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5B9B7A67-FB26-41FF-AD35-DCDF3B5619CA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9b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0" y="365760"/>
            <a:ext cx="3383280" cy="57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</a:t>
            </a:r>
            <a:r>
              <a:rPr b="0" lang="ru-RU" sz="4400" spc="-1" strike="noStrike">
                <a:latin typeface="Noto Sans"/>
              </a:rPr>
              <a:t>текста </a:t>
            </a:r>
            <a:r>
              <a:rPr b="0" lang="ru-RU" sz="4400" spc="-1" strike="noStrike">
                <a:latin typeface="Noto Sans"/>
              </a:rPr>
              <a:t>заглавия </a:t>
            </a:r>
            <a:r>
              <a:rPr b="0" lang="ru-RU" sz="4400" spc="-1" strike="noStrike">
                <a:latin typeface="Noto Sans"/>
              </a:rPr>
              <a:t>щёлкните </a:t>
            </a:r>
            <a:r>
              <a:rPr b="0" lang="ru-RU" sz="4400" spc="-1" strike="noStrike">
                <a:latin typeface="Noto Sans"/>
              </a:rPr>
              <a:t>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 idx="13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ftr" idx="14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sldNum" idx="15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21CE12AE-9B53-46DF-87B8-A6A15E575E63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"/>
          <p:cNvSpPr/>
          <p:nvPr/>
        </p:nvSpPr>
        <p:spPr>
          <a:xfrm>
            <a:off x="4115160" y="4846320"/>
            <a:ext cx="5961960" cy="822960"/>
          </a:xfrm>
          <a:custGeom>
            <a:avLst/>
            <a:gdLst/>
            <a:ahLst/>
            <a:rect l="0" t="0" r="r" b="b"/>
            <a:pathLst>
              <a:path w="16561" h="2286">
                <a:moveTo>
                  <a:pt x="0" y="2286"/>
                </a:moveTo>
                <a:lnTo>
                  <a:pt x="16561" y="2286"/>
                </a:lnTo>
                <a:cubicBezTo>
                  <a:pt x="16561" y="2286"/>
                  <a:pt x="16561" y="762"/>
                  <a:pt x="16561" y="0"/>
                </a:cubicBezTo>
                <a:cubicBezTo>
                  <a:pt x="11041" y="729"/>
                  <a:pt x="5520" y="1457"/>
                  <a:pt x="0" y="2186"/>
                </a:cubicBezTo>
                <a:cubicBezTo>
                  <a:pt x="0" y="2219"/>
                  <a:pt x="0" y="2286"/>
                  <a:pt x="0" y="2286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</p:sp>
      <p:sp>
        <p:nvSpPr>
          <p:cNvPr id="250" name=""/>
          <p:cNvSpPr/>
          <p:nvPr/>
        </p:nvSpPr>
        <p:spPr>
          <a:xfrm>
            <a:off x="360" y="0"/>
            <a:ext cx="10076760" cy="1645920"/>
          </a:xfrm>
          <a:custGeom>
            <a:avLst/>
            <a:gdLst/>
            <a:ahLst/>
            <a:rect l="0" t="0" r="r" b="b"/>
            <a:pathLst>
              <a:path w="27991" h="4572">
                <a:moveTo>
                  <a:pt x="27991" y="0"/>
                </a:moveTo>
                <a:cubicBezTo>
                  <a:pt x="18661" y="0"/>
                  <a:pt x="0" y="0"/>
                  <a:pt x="0" y="0"/>
                </a:cubicBezTo>
                <a:cubicBezTo>
                  <a:pt x="0" y="0"/>
                  <a:pt x="0" y="3048"/>
                  <a:pt x="0" y="4572"/>
                </a:cubicBezTo>
                <a:cubicBezTo>
                  <a:pt x="9330" y="3081"/>
                  <a:pt x="18661" y="1591"/>
                  <a:pt x="27991" y="100"/>
                </a:cubicBezTo>
                <a:cubicBezTo>
                  <a:pt x="27991" y="164"/>
                  <a:pt x="27991" y="227"/>
                  <a:pt x="27991" y="291"/>
                </a:cubicBezTo>
                <a:cubicBezTo>
                  <a:pt x="27991" y="301"/>
                  <a:pt x="27991" y="310"/>
                  <a:pt x="27991" y="320"/>
                </a:cubicBezTo>
                <a:lnTo>
                  <a:pt x="27991" y="321"/>
                </a:lnTo>
                <a:lnTo>
                  <a:pt x="27991" y="320"/>
                </a:lnTo>
                <a:cubicBezTo>
                  <a:pt x="27991" y="319"/>
                  <a:pt x="27991" y="318"/>
                  <a:pt x="27991" y="317"/>
                </a:cubicBezTo>
                <a:cubicBezTo>
                  <a:pt x="27991" y="310"/>
                  <a:pt x="27991" y="304"/>
                  <a:pt x="27991" y="297"/>
                </a:cubicBezTo>
                <a:cubicBezTo>
                  <a:pt x="27991" y="198"/>
                  <a:pt x="27991" y="99"/>
                  <a:pt x="27991" y="0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текста заглавия щёлкните 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16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ftr" idx="17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sldNum" idx="18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823A40BE-A2C9-498C-B182-9C75A116A691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"/>
          <p:cNvSpPr/>
          <p:nvPr/>
        </p:nvSpPr>
        <p:spPr>
          <a:xfrm>
            <a:off x="0" y="365760"/>
            <a:ext cx="3240000" cy="57960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текста заглавия щёлкните 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dt" idx="19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ftr" idx="20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sldNum" idx="21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7B4F9BEE-7D5E-4928-B6C1-A2D031FCA1EE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"/>
          <p:cNvSpPr/>
          <p:nvPr/>
        </p:nvSpPr>
        <p:spPr>
          <a:xfrm>
            <a:off x="8522280" y="0"/>
            <a:ext cx="1554480" cy="566928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Noto Sans"/>
              </a:rPr>
              <a:t>Для правки текста заглавия щёлкните мышью</a:t>
            </a:r>
            <a:endParaRPr b="0" lang="ru-RU" sz="4400" spc="-1" strike="noStrike">
              <a:latin typeface="Noto Sans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Noto Sans"/>
              </a:rPr>
              <a:t>Для правки структуры щёлкните мышью</a:t>
            </a:r>
            <a:endParaRPr b="0" lang="ru-RU" sz="3200" spc="-1" strike="noStrike">
              <a:latin typeface="Noto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Noto Sans"/>
              </a:rPr>
              <a:t>Второй уровень структуры</a:t>
            </a:r>
            <a:endParaRPr b="0" lang="ru-RU" sz="2800" spc="-1" strike="noStrike">
              <a:latin typeface="Noto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Noto Sans"/>
              </a:rPr>
              <a:t>Третий уровень структуры</a:t>
            </a:r>
            <a:endParaRPr b="0" lang="ru-RU" sz="2400" spc="-1" strike="noStrike">
              <a:latin typeface="Noto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Noto Sans"/>
              </a:rPr>
              <a:t>Четвёртый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Пятый уровень структуры</a:t>
            </a:r>
            <a:endParaRPr b="0" lang="ru-RU" sz="2000" spc="-1" strike="noStrike">
              <a:latin typeface="Noto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Шестой уровень структуры</a:t>
            </a:r>
            <a:endParaRPr b="0" lang="ru-RU" sz="2000" spc="-1" strike="noStrike">
              <a:latin typeface="Noto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Noto Sans"/>
              </a:rPr>
              <a:t>Седьмой уровень структуры</a:t>
            </a:r>
            <a:endParaRPr b="0" lang="ru-RU" sz="2000" spc="-1" strike="noStrike">
              <a:latin typeface="Noto Sans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dt" idx="22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Noto Sans"/>
              </a:defRPr>
            </a:lvl1pPr>
          </a:lstStyle>
          <a:p>
            <a:r>
              <a:rPr b="0" lang="ru-RU" sz="1400" spc="-1" strike="noStrike">
                <a:latin typeface="Noto Sans"/>
              </a:rPr>
              <a:t>&lt;дата/время&gt;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ftr" idx="23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Noto San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Noto Sans"/>
              </a:rPr>
              <a:t>&lt;нижний колонтитул&gt;</a:t>
            </a:r>
            <a:endParaRPr b="0" lang="ru-RU" sz="1400" spc="-1" strike="noStrike">
              <a:latin typeface="Noto Sans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sldNum" idx="24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Noto Sans"/>
              </a:defRPr>
            </a:lvl1pPr>
          </a:lstStyle>
          <a:p>
            <a:pPr algn="r">
              <a:buNone/>
            </a:pPr>
            <a:fld id="{89592947-CE63-403B-8F2A-23F72FF5BB7A}" type="slidenum">
              <a:rPr b="0" lang="ru-RU" sz="1400" spc="-1" strike="noStrike">
                <a:latin typeface="Noto Sans"/>
              </a:rPr>
              <a:t>&lt;номер&gt;</a:t>
            </a:fld>
            <a:endParaRPr b="0" lang="ru-RU" sz="1400" spc="-1" strike="noStrike">
              <a:latin typeface="Noto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863640" y="578160"/>
            <a:ext cx="8939880" cy="249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ru-RU" sz="7200" spc="-1" strike="noStrike">
                <a:solidFill>
                  <a:srgbClr val="ffffff"/>
                </a:solidFill>
                <a:latin typeface="Noto Sans"/>
              </a:rPr>
              <a:t>Проект </a:t>
            </a:r>
            <a:br>
              <a:rPr sz="7200"/>
            </a:br>
            <a:r>
              <a:rPr b="1" lang="ru-RU" sz="7200" spc="-1" strike="noStrike">
                <a:solidFill>
                  <a:srgbClr val="ffffff"/>
                </a:solidFill>
                <a:latin typeface="Noto Sans"/>
              </a:rPr>
              <a:t>«Зона комфорта»</a:t>
            </a:r>
            <a:endParaRPr b="0" lang="ru-RU" sz="72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2772720" y="3420000"/>
            <a:ext cx="6947280" cy="154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lnSpc>
                <a:spcPct val="115000"/>
              </a:lnSpc>
              <a:buNone/>
            </a:pPr>
            <a:r>
              <a:rPr b="0" lang="ru-RU" sz="2200" spc="-1" strike="noStrike">
                <a:solidFill>
                  <a:srgbClr val="3465a4"/>
                </a:solidFill>
                <a:latin typeface="Noto Sans"/>
              </a:rPr>
              <a:t>Учащиеся 10 класса</a:t>
            </a: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  <a:p>
            <a:pPr algn="r">
              <a:lnSpc>
                <a:spcPct val="115000"/>
              </a:lnSpc>
              <a:buNone/>
            </a:pPr>
            <a:r>
              <a:rPr b="0" lang="ru-RU" sz="2200" spc="-1" strike="noStrike">
                <a:solidFill>
                  <a:srgbClr val="3465a4"/>
                </a:solidFill>
                <a:latin typeface="Noto Sans"/>
              </a:rPr>
              <a:t>МОУ КСОШ №1</a:t>
            </a: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  <a:p>
            <a:pPr algn="r">
              <a:lnSpc>
                <a:spcPct val="115000"/>
              </a:lnSpc>
              <a:buNone/>
            </a:pPr>
            <a:r>
              <a:rPr b="0" lang="ru-RU" sz="2200" spc="-1" strike="noStrike">
                <a:solidFill>
                  <a:srgbClr val="3465a4"/>
                </a:solidFill>
                <a:latin typeface="Noto Sans"/>
              </a:rPr>
              <a:t>Январь 2024г.</a:t>
            </a:r>
            <a:r>
              <a:rPr b="0" lang="ru-RU" sz="2200" spc="-1" strike="noStrike">
                <a:solidFill>
                  <a:srgbClr val="ffffff"/>
                </a:solidFill>
                <a:latin typeface="Noto Sans"/>
              </a:rPr>
              <a:t> </a:t>
            </a:r>
            <a:endParaRPr b="0" lang="ru-RU" sz="22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63" name=""/>
          <p:cNvSpPr/>
          <p:nvPr/>
        </p:nvSpPr>
        <p:spPr>
          <a:xfrm>
            <a:off x="842400" y="3206160"/>
            <a:ext cx="6492240" cy="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"/>
          <p:cNvSpPr/>
          <p:nvPr/>
        </p:nvSpPr>
        <p:spPr>
          <a:xfrm>
            <a:off x="239040" y="3913920"/>
            <a:ext cx="1920960" cy="1486080"/>
          </a:xfrm>
          <a:custGeom>
            <a:avLst/>
            <a:gdLst/>
            <a:ahLst/>
            <a:rect l="0" t="0" r="r" b="b"/>
            <a:pathLst>
              <a:path w="5336" h="4128">
                <a:moveTo>
                  <a:pt x="0" y="2670"/>
                </a:moveTo>
                <a:cubicBezTo>
                  <a:pt x="0" y="2604"/>
                  <a:pt x="22" y="2554"/>
                  <a:pt x="66" y="2519"/>
                </a:cubicBezTo>
                <a:cubicBezTo>
                  <a:pt x="100" y="2482"/>
                  <a:pt x="150" y="2463"/>
                  <a:pt x="216" y="2463"/>
                </a:cubicBezTo>
                <a:lnTo>
                  <a:pt x="729" y="2463"/>
                </a:lnTo>
                <a:cubicBezTo>
                  <a:pt x="788" y="2463"/>
                  <a:pt x="838" y="2482"/>
                  <a:pt x="877" y="2522"/>
                </a:cubicBezTo>
                <a:cubicBezTo>
                  <a:pt x="916" y="2561"/>
                  <a:pt x="936" y="2610"/>
                  <a:pt x="936" y="2670"/>
                </a:cubicBezTo>
                <a:cubicBezTo>
                  <a:pt x="936" y="2729"/>
                  <a:pt x="915" y="2779"/>
                  <a:pt x="874" y="2820"/>
                </a:cubicBezTo>
                <a:cubicBezTo>
                  <a:pt x="834" y="2861"/>
                  <a:pt x="785" y="2881"/>
                  <a:pt x="729" y="2881"/>
                </a:cubicBezTo>
                <a:lnTo>
                  <a:pt x="216" y="2881"/>
                </a:lnTo>
                <a:cubicBezTo>
                  <a:pt x="157" y="2881"/>
                  <a:pt x="106" y="2861"/>
                  <a:pt x="63" y="2820"/>
                </a:cubicBezTo>
                <a:cubicBezTo>
                  <a:pt x="21" y="2779"/>
                  <a:pt x="0" y="2729"/>
                  <a:pt x="0" y="2670"/>
                </a:cubicBezTo>
                <a:moveTo>
                  <a:pt x="226" y="3917"/>
                </a:moveTo>
                <a:cubicBezTo>
                  <a:pt x="226" y="3860"/>
                  <a:pt x="248" y="3810"/>
                  <a:pt x="292" y="3766"/>
                </a:cubicBezTo>
                <a:cubicBezTo>
                  <a:pt x="332" y="3729"/>
                  <a:pt x="382" y="3710"/>
                  <a:pt x="442" y="3710"/>
                </a:cubicBezTo>
                <a:lnTo>
                  <a:pt x="4899" y="3710"/>
                </a:lnTo>
                <a:cubicBezTo>
                  <a:pt x="4958" y="3710"/>
                  <a:pt x="5008" y="3729"/>
                  <a:pt x="5049" y="3769"/>
                </a:cubicBezTo>
                <a:cubicBezTo>
                  <a:pt x="5090" y="3808"/>
                  <a:pt x="5110" y="3856"/>
                  <a:pt x="5110" y="3914"/>
                </a:cubicBezTo>
                <a:cubicBezTo>
                  <a:pt x="5110" y="3972"/>
                  <a:pt x="5090" y="4022"/>
                  <a:pt x="5049" y="4065"/>
                </a:cubicBezTo>
                <a:cubicBezTo>
                  <a:pt x="5008" y="4107"/>
                  <a:pt x="4958" y="4128"/>
                  <a:pt x="4899" y="4128"/>
                </a:cubicBezTo>
                <a:lnTo>
                  <a:pt x="442" y="4128"/>
                </a:lnTo>
                <a:cubicBezTo>
                  <a:pt x="382" y="4128"/>
                  <a:pt x="331" y="4108"/>
                  <a:pt x="289" y="4067"/>
                </a:cubicBezTo>
                <a:cubicBezTo>
                  <a:pt x="247" y="4026"/>
                  <a:pt x="226" y="3976"/>
                  <a:pt x="226" y="3917"/>
                </a:cubicBezTo>
                <a:moveTo>
                  <a:pt x="729" y="936"/>
                </a:moveTo>
                <a:cubicBezTo>
                  <a:pt x="729" y="873"/>
                  <a:pt x="748" y="824"/>
                  <a:pt x="785" y="790"/>
                </a:cubicBezTo>
                <a:cubicBezTo>
                  <a:pt x="826" y="746"/>
                  <a:pt x="876" y="724"/>
                  <a:pt x="936" y="724"/>
                </a:cubicBezTo>
                <a:cubicBezTo>
                  <a:pt x="995" y="724"/>
                  <a:pt x="1045" y="746"/>
                  <a:pt x="1086" y="790"/>
                </a:cubicBezTo>
                <a:lnTo>
                  <a:pt x="1439" y="1147"/>
                </a:lnTo>
                <a:cubicBezTo>
                  <a:pt x="1483" y="1188"/>
                  <a:pt x="1505" y="1236"/>
                  <a:pt x="1505" y="1293"/>
                </a:cubicBezTo>
                <a:cubicBezTo>
                  <a:pt x="1505" y="1355"/>
                  <a:pt x="1485" y="1406"/>
                  <a:pt x="1446" y="1446"/>
                </a:cubicBezTo>
                <a:cubicBezTo>
                  <a:pt x="1407" y="1485"/>
                  <a:pt x="1357" y="1504"/>
                  <a:pt x="1298" y="1504"/>
                </a:cubicBezTo>
                <a:cubicBezTo>
                  <a:pt x="1244" y="1504"/>
                  <a:pt x="1196" y="1484"/>
                  <a:pt x="1152" y="1443"/>
                </a:cubicBezTo>
                <a:lnTo>
                  <a:pt x="785" y="1086"/>
                </a:lnTo>
                <a:cubicBezTo>
                  <a:pt x="748" y="1052"/>
                  <a:pt x="729" y="1001"/>
                  <a:pt x="729" y="936"/>
                </a:cubicBezTo>
                <a:moveTo>
                  <a:pt x="1363" y="2671"/>
                </a:moveTo>
                <a:cubicBezTo>
                  <a:pt x="1363" y="2884"/>
                  <a:pt x="1407" y="3075"/>
                  <a:pt x="1495" y="3245"/>
                </a:cubicBezTo>
                <a:cubicBezTo>
                  <a:pt x="1501" y="3266"/>
                  <a:pt x="1522" y="3277"/>
                  <a:pt x="1556" y="3277"/>
                </a:cubicBezTo>
                <a:lnTo>
                  <a:pt x="1961" y="3277"/>
                </a:lnTo>
                <a:cubicBezTo>
                  <a:pt x="1980" y="3277"/>
                  <a:pt x="1992" y="3272"/>
                  <a:pt x="1996" y="3261"/>
                </a:cubicBezTo>
                <a:cubicBezTo>
                  <a:pt x="2001" y="3250"/>
                  <a:pt x="1996" y="3237"/>
                  <a:pt x="1980" y="3221"/>
                </a:cubicBezTo>
                <a:cubicBezTo>
                  <a:pt x="1848" y="3061"/>
                  <a:pt x="1783" y="2878"/>
                  <a:pt x="1783" y="2671"/>
                </a:cubicBezTo>
                <a:cubicBezTo>
                  <a:pt x="1783" y="2426"/>
                  <a:pt x="1870" y="2218"/>
                  <a:pt x="2046" y="2047"/>
                </a:cubicBezTo>
                <a:cubicBezTo>
                  <a:pt x="2221" y="1876"/>
                  <a:pt x="2430" y="1791"/>
                  <a:pt x="2671" y="1791"/>
                </a:cubicBezTo>
                <a:cubicBezTo>
                  <a:pt x="2916" y="1791"/>
                  <a:pt x="3123" y="1876"/>
                  <a:pt x="3294" y="2047"/>
                </a:cubicBezTo>
                <a:cubicBezTo>
                  <a:pt x="3465" y="2218"/>
                  <a:pt x="3550" y="2426"/>
                  <a:pt x="3550" y="2671"/>
                </a:cubicBezTo>
                <a:cubicBezTo>
                  <a:pt x="3550" y="2881"/>
                  <a:pt x="3486" y="3064"/>
                  <a:pt x="3357" y="3221"/>
                </a:cubicBezTo>
                <a:cubicBezTo>
                  <a:pt x="3348" y="3237"/>
                  <a:pt x="3343" y="3246"/>
                  <a:pt x="3343" y="3249"/>
                </a:cubicBezTo>
                <a:cubicBezTo>
                  <a:pt x="3343" y="3255"/>
                  <a:pt x="3346" y="3262"/>
                  <a:pt x="3350" y="3268"/>
                </a:cubicBezTo>
                <a:cubicBezTo>
                  <a:pt x="3355" y="3274"/>
                  <a:pt x="3364" y="3277"/>
                  <a:pt x="3376" y="3277"/>
                </a:cubicBezTo>
                <a:lnTo>
                  <a:pt x="3789" y="3277"/>
                </a:lnTo>
                <a:cubicBezTo>
                  <a:pt x="3811" y="3277"/>
                  <a:pt x="3829" y="3266"/>
                  <a:pt x="3841" y="3245"/>
                </a:cubicBezTo>
                <a:cubicBezTo>
                  <a:pt x="3932" y="3072"/>
                  <a:pt x="3977" y="2881"/>
                  <a:pt x="3977" y="2671"/>
                </a:cubicBezTo>
                <a:cubicBezTo>
                  <a:pt x="3977" y="2435"/>
                  <a:pt x="3918" y="2218"/>
                  <a:pt x="3801" y="2017"/>
                </a:cubicBezTo>
                <a:cubicBezTo>
                  <a:pt x="3683" y="1816"/>
                  <a:pt x="3524" y="1657"/>
                  <a:pt x="3324" y="1540"/>
                </a:cubicBezTo>
                <a:cubicBezTo>
                  <a:pt x="3123" y="1422"/>
                  <a:pt x="2905" y="1363"/>
                  <a:pt x="2670" y="1363"/>
                </a:cubicBezTo>
                <a:cubicBezTo>
                  <a:pt x="2435" y="1363"/>
                  <a:pt x="2217" y="1422"/>
                  <a:pt x="2017" y="1540"/>
                </a:cubicBezTo>
                <a:cubicBezTo>
                  <a:pt x="1816" y="1657"/>
                  <a:pt x="1657" y="1816"/>
                  <a:pt x="1540" y="2017"/>
                </a:cubicBezTo>
                <a:cubicBezTo>
                  <a:pt x="1422" y="2218"/>
                  <a:pt x="1363" y="2435"/>
                  <a:pt x="1363" y="2671"/>
                </a:cubicBezTo>
                <a:moveTo>
                  <a:pt x="2460" y="729"/>
                </a:moveTo>
                <a:lnTo>
                  <a:pt x="2460" y="216"/>
                </a:lnTo>
                <a:cubicBezTo>
                  <a:pt x="2460" y="157"/>
                  <a:pt x="2480" y="106"/>
                  <a:pt x="2521" y="64"/>
                </a:cubicBezTo>
                <a:cubicBezTo>
                  <a:pt x="2561" y="21"/>
                  <a:pt x="2611" y="0"/>
                  <a:pt x="2669" y="0"/>
                </a:cubicBezTo>
                <a:cubicBezTo>
                  <a:pt x="2727" y="0"/>
                  <a:pt x="2778" y="21"/>
                  <a:pt x="2821" y="64"/>
                </a:cubicBezTo>
                <a:cubicBezTo>
                  <a:pt x="2865" y="106"/>
                  <a:pt x="2887" y="157"/>
                  <a:pt x="2887" y="216"/>
                </a:cubicBezTo>
                <a:lnTo>
                  <a:pt x="2887" y="729"/>
                </a:lnTo>
                <a:cubicBezTo>
                  <a:pt x="2887" y="788"/>
                  <a:pt x="2865" y="839"/>
                  <a:pt x="2821" y="881"/>
                </a:cubicBezTo>
                <a:cubicBezTo>
                  <a:pt x="2778" y="924"/>
                  <a:pt x="2727" y="945"/>
                  <a:pt x="2669" y="945"/>
                </a:cubicBezTo>
                <a:cubicBezTo>
                  <a:pt x="2611" y="945"/>
                  <a:pt x="2561" y="924"/>
                  <a:pt x="2521" y="881"/>
                </a:cubicBezTo>
                <a:cubicBezTo>
                  <a:pt x="2480" y="839"/>
                  <a:pt x="2460" y="788"/>
                  <a:pt x="2460" y="729"/>
                </a:cubicBezTo>
                <a:moveTo>
                  <a:pt x="3836" y="1293"/>
                </a:moveTo>
                <a:cubicBezTo>
                  <a:pt x="3836" y="1233"/>
                  <a:pt x="3857" y="1185"/>
                  <a:pt x="3898" y="1147"/>
                </a:cubicBezTo>
                <a:lnTo>
                  <a:pt x="4250" y="790"/>
                </a:lnTo>
                <a:cubicBezTo>
                  <a:pt x="4291" y="746"/>
                  <a:pt x="4341" y="724"/>
                  <a:pt x="4401" y="724"/>
                </a:cubicBezTo>
                <a:cubicBezTo>
                  <a:pt x="4463" y="724"/>
                  <a:pt x="4514" y="744"/>
                  <a:pt x="4553" y="785"/>
                </a:cubicBezTo>
                <a:cubicBezTo>
                  <a:pt x="4592" y="826"/>
                  <a:pt x="4612" y="876"/>
                  <a:pt x="4612" y="936"/>
                </a:cubicBezTo>
                <a:cubicBezTo>
                  <a:pt x="4612" y="998"/>
                  <a:pt x="4595" y="1049"/>
                  <a:pt x="4560" y="1086"/>
                </a:cubicBezTo>
                <a:lnTo>
                  <a:pt x="4189" y="1443"/>
                </a:lnTo>
                <a:cubicBezTo>
                  <a:pt x="4148" y="1481"/>
                  <a:pt x="4100" y="1500"/>
                  <a:pt x="4043" y="1500"/>
                </a:cubicBezTo>
                <a:cubicBezTo>
                  <a:pt x="3981" y="1500"/>
                  <a:pt x="3931" y="1481"/>
                  <a:pt x="3893" y="1443"/>
                </a:cubicBezTo>
                <a:cubicBezTo>
                  <a:pt x="3855" y="1406"/>
                  <a:pt x="3836" y="1356"/>
                  <a:pt x="3836" y="1293"/>
                </a:cubicBezTo>
                <a:moveTo>
                  <a:pt x="4405" y="2670"/>
                </a:moveTo>
                <a:cubicBezTo>
                  <a:pt x="4405" y="2604"/>
                  <a:pt x="4426" y="2554"/>
                  <a:pt x="4466" y="2519"/>
                </a:cubicBezTo>
                <a:cubicBezTo>
                  <a:pt x="4501" y="2482"/>
                  <a:pt x="4548" y="2463"/>
                  <a:pt x="4607" y="2463"/>
                </a:cubicBezTo>
                <a:lnTo>
                  <a:pt x="5120" y="2463"/>
                </a:lnTo>
                <a:cubicBezTo>
                  <a:pt x="5179" y="2463"/>
                  <a:pt x="5230" y="2482"/>
                  <a:pt x="5272" y="2522"/>
                </a:cubicBezTo>
                <a:cubicBezTo>
                  <a:pt x="5315" y="2561"/>
                  <a:pt x="5336" y="2610"/>
                  <a:pt x="5336" y="2670"/>
                </a:cubicBezTo>
                <a:cubicBezTo>
                  <a:pt x="5336" y="2729"/>
                  <a:pt x="5315" y="2779"/>
                  <a:pt x="5272" y="2820"/>
                </a:cubicBezTo>
                <a:cubicBezTo>
                  <a:pt x="5230" y="2861"/>
                  <a:pt x="5179" y="2881"/>
                  <a:pt x="5120" y="2881"/>
                </a:cubicBezTo>
                <a:lnTo>
                  <a:pt x="4607" y="2881"/>
                </a:lnTo>
                <a:cubicBezTo>
                  <a:pt x="4551" y="2881"/>
                  <a:pt x="4503" y="2861"/>
                  <a:pt x="4464" y="2820"/>
                </a:cubicBezTo>
                <a:cubicBezTo>
                  <a:pt x="4425" y="2779"/>
                  <a:pt x="4405" y="2729"/>
                  <a:pt x="4405" y="267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80000"/>
                </a:srgbClr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460000" cy="27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just">
              <a:spcAft>
                <a:spcPts val="751"/>
              </a:spcAft>
              <a:buNone/>
            </a:pPr>
            <a:r>
              <a:rPr b="1" i="1" lang="ru-RU" sz="3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Цель проекта: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1" lang="ru-RU" sz="2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создать в рекреации нашей школы атмосферу комфорта, отдыха, развития интеллекта у ребят среднего и старшего школьного возраста.</a:t>
            </a:r>
            <a:endParaRPr b="0" lang="ru-RU" sz="2600" spc="-1" strike="noStrike">
              <a:latin typeface="Times New Roman"/>
            </a:endParaRPr>
          </a:p>
        </p:txBody>
      </p:sp>
      <p:sp>
        <p:nvSpPr>
          <p:cNvPr id="466" name=""/>
          <p:cNvSpPr txBox="1"/>
          <p:nvPr/>
        </p:nvSpPr>
        <p:spPr>
          <a:xfrm>
            <a:off x="2160000" y="2676240"/>
            <a:ext cx="7560000" cy="218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lang="ru-RU" sz="26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У нас возникла гениальная идея. Мы решили создать проект, который будет полезен для обучающихся нашей школы. Будем преобразовывать рекреацию школы для  отдыха на переменах. </a:t>
            </a:r>
            <a:endParaRPr b="1" lang="ru-RU" sz="2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59040" y="3960000"/>
            <a:ext cx="1920960" cy="1486080"/>
          </a:xfrm>
          <a:custGeom>
            <a:avLst/>
            <a:gdLst/>
            <a:ahLst/>
            <a:rect l="0" t="0" r="r" b="b"/>
            <a:pathLst>
              <a:path w="5336" h="4128">
                <a:moveTo>
                  <a:pt x="0" y="2670"/>
                </a:moveTo>
                <a:cubicBezTo>
                  <a:pt x="0" y="2604"/>
                  <a:pt x="22" y="2554"/>
                  <a:pt x="66" y="2519"/>
                </a:cubicBezTo>
                <a:cubicBezTo>
                  <a:pt x="100" y="2482"/>
                  <a:pt x="150" y="2463"/>
                  <a:pt x="216" y="2463"/>
                </a:cubicBezTo>
                <a:lnTo>
                  <a:pt x="729" y="2463"/>
                </a:lnTo>
                <a:cubicBezTo>
                  <a:pt x="788" y="2463"/>
                  <a:pt x="838" y="2482"/>
                  <a:pt x="877" y="2522"/>
                </a:cubicBezTo>
                <a:cubicBezTo>
                  <a:pt x="916" y="2561"/>
                  <a:pt x="936" y="2610"/>
                  <a:pt x="936" y="2670"/>
                </a:cubicBezTo>
                <a:cubicBezTo>
                  <a:pt x="936" y="2729"/>
                  <a:pt x="915" y="2779"/>
                  <a:pt x="874" y="2820"/>
                </a:cubicBezTo>
                <a:cubicBezTo>
                  <a:pt x="834" y="2861"/>
                  <a:pt x="785" y="2881"/>
                  <a:pt x="729" y="2881"/>
                </a:cubicBezTo>
                <a:lnTo>
                  <a:pt x="216" y="2881"/>
                </a:lnTo>
                <a:cubicBezTo>
                  <a:pt x="157" y="2881"/>
                  <a:pt x="106" y="2861"/>
                  <a:pt x="63" y="2820"/>
                </a:cubicBezTo>
                <a:cubicBezTo>
                  <a:pt x="21" y="2779"/>
                  <a:pt x="0" y="2729"/>
                  <a:pt x="0" y="2670"/>
                </a:cubicBezTo>
                <a:moveTo>
                  <a:pt x="226" y="3917"/>
                </a:moveTo>
                <a:cubicBezTo>
                  <a:pt x="226" y="3860"/>
                  <a:pt x="248" y="3810"/>
                  <a:pt x="292" y="3766"/>
                </a:cubicBezTo>
                <a:cubicBezTo>
                  <a:pt x="332" y="3729"/>
                  <a:pt x="382" y="3710"/>
                  <a:pt x="442" y="3710"/>
                </a:cubicBezTo>
                <a:lnTo>
                  <a:pt x="4899" y="3710"/>
                </a:lnTo>
                <a:cubicBezTo>
                  <a:pt x="4958" y="3710"/>
                  <a:pt x="5008" y="3729"/>
                  <a:pt x="5049" y="3769"/>
                </a:cubicBezTo>
                <a:cubicBezTo>
                  <a:pt x="5090" y="3808"/>
                  <a:pt x="5110" y="3856"/>
                  <a:pt x="5110" y="3914"/>
                </a:cubicBezTo>
                <a:cubicBezTo>
                  <a:pt x="5110" y="3972"/>
                  <a:pt x="5090" y="4022"/>
                  <a:pt x="5049" y="4065"/>
                </a:cubicBezTo>
                <a:cubicBezTo>
                  <a:pt x="5008" y="4107"/>
                  <a:pt x="4958" y="4128"/>
                  <a:pt x="4899" y="4128"/>
                </a:cubicBezTo>
                <a:lnTo>
                  <a:pt x="442" y="4128"/>
                </a:lnTo>
                <a:cubicBezTo>
                  <a:pt x="382" y="4128"/>
                  <a:pt x="331" y="4108"/>
                  <a:pt x="289" y="4067"/>
                </a:cubicBezTo>
                <a:cubicBezTo>
                  <a:pt x="247" y="4026"/>
                  <a:pt x="226" y="3976"/>
                  <a:pt x="226" y="3917"/>
                </a:cubicBezTo>
                <a:moveTo>
                  <a:pt x="729" y="936"/>
                </a:moveTo>
                <a:cubicBezTo>
                  <a:pt x="729" y="873"/>
                  <a:pt x="748" y="824"/>
                  <a:pt x="785" y="790"/>
                </a:cubicBezTo>
                <a:cubicBezTo>
                  <a:pt x="826" y="746"/>
                  <a:pt x="876" y="724"/>
                  <a:pt x="936" y="724"/>
                </a:cubicBezTo>
                <a:cubicBezTo>
                  <a:pt x="995" y="724"/>
                  <a:pt x="1045" y="746"/>
                  <a:pt x="1086" y="790"/>
                </a:cubicBezTo>
                <a:lnTo>
                  <a:pt x="1439" y="1147"/>
                </a:lnTo>
                <a:cubicBezTo>
                  <a:pt x="1483" y="1188"/>
                  <a:pt x="1505" y="1236"/>
                  <a:pt x="1505" y="1293"/>
                </a:cubicBezTo>
                <a:cubicBezTo>
                  <a:pt x="1505" y="1355"/>
                  <a:pt x="1485" y="1406"/>
                  <a:pt x="1446" y="1446"/>
                </a:cubicBezTo>
                <a:cubicBezTo>
                  <a:pt x="1407" y="1485"/>
                  <a:pt x="1357" y="1504"/>
                  <a:pt x="1298" y="1504"/>
                </a:cubicBezTo>
                <a:cubicBezTo>
                  <a:pt x="1244" y="1504"/>
                  <a:pt x="1196" y="1484"/>
                  <a:pt x="1152" y="1443"/>
                </a:cubicBezTo>
                <a:lnTo>
                  <a:pt x="785" y="1086"/>
                </a:lnTo>
                <a:cubicBezTo>
                  <a:pt x="748" y="1052"/>
                  <a:pt x="729" y="1001"/>
                  <a:pt x="729" y="936"/>
                </a:cubicBezTo>
                <a:moveTo>
                  <a:pt x="1363" y="2671"/>
                </a:moveTo>
                <a:cubicBezTo>
                  <a:pt x="1363" y="2884"/>
                  <a:pt x="1407" y="3075"/>
                  <a:pt x="1495" y="3245"/>
                </a:cubicBezTo>
                <a:cubicBezTo>
                  <a:pt x="1501" y="3266"/>
                  <a:pt x="1522" y="3277"/>
                  <a:pt x="1556" y="3277"/>
                </a:cubicBezTo>
                <a:lnTo>
                  <a:pt x="1961" y="3277"/>
                </a:lnTo>
                <a:cubicBezTo>
                  <a:pt x="1980" y="3277"/>
                  <a:pt x="1992" y="3272"/>
                  <a:pt x="1996" y="3261"/>
                </a:cubicBezTo>
                <a:cubicBezTo>
                  <a:pt x="2001" y="3250"/>
                  <a:pt x="1996" y="3237"/>
                  <a:pt x="1980" y="3221"/>
                </a:cubicBezTo>
                <a:cubicBezTo>
                  <a:pt x="1848" y="3061"/>
                  <a:pt x="1783" y="2878"/>
                  <a:pt x="1783" y="2671"/>
                </a:cubicBezTo>
                <a:cubicBezTo>
                  <a:pt x="1783" y="2426"/>
                  <a:pt x="1870" y="2218"/>
                  <a:pt x="2046" y="2047"/>
                </a:cubicBezTo>
                <a:cubicBezTo>
                  <a:pt x="2221" y="1876"/>
                  <a:pt x="2430" y="1791"/>
                  <a:pt x="2671" y="1791"/>
                </a:cubicBezTo>
                <a:cubicBezTo>
                  <a:pt x="2916" y="1791"/>
                  <a:pt x="3123" y="1876"/>
                  <a:pt x="3294" y="2047"/>
                </a:cubicBezTo>
                <a:cubicBezTo>
                  <a:pt x="3465" y="2218"/>
                  <a:pt x="3550" y="2426"/>
                  <a:pt x="3550" y="2671"/>
                </a:cubicBezTo>
                <a:cubicBezTo>
                  <a:pt x="3550" y="2881"/>
                  <a:pt x="3486" y="3064"/>
                  <a:pt x="3357" y="3221"/>
                </a:cubicBezTo>
                <a:cubicBezTo>
                  <a:pt x="3348" y="3237"/>
                  <a:pt x="3343" y="3246"/>
                  <a:pt x="3343" y="3249"/>
                </a:cubicBezTo>
                <a:cubicBezTo>
                  <a:pt x="3343" y="3255"/>
                  <a:pt x="3346" y="3262"/>
                  <a:pt x="3350" y="3268"/>
                </a:cubicBezTo>
                <a:cubicBezTo>
                  <a:pt x="3355" y="3274"/>
                  <a:pt x="3364" y="3277"/>
                  <a:pt x="3376" y="3277"/>
                </a:cubicBezTo>
                <a:lnTo>
                  <a:pt x="3789" y="3277"/>
                </a:lnTo>
                <a:cubicBezTo>
                  <a:pt x="3811" y="3277"/>
                  <a:pt x="3829" y="3266"/>
                  <a:pt x="3841" y="3245"/>
                </a:cubicBezTo>
                <a:cubicBezTo>
                  <a:pt x="3932" y="3072"/>
                  <a:pt x="3977" y="2881"/>
                  <a:pt x="3977" y="2671"/>
                </a:cubicBezTo>
                <a:cubicBezTo>
                  <a:pt x="3977" y="2435"/>
                  <a:pt x="3918" y="2218"/>
                  <a:pt x="3801" y="2017"/>
                </a:cubicBezTo>
                <a:cubicBezTo>
                  <a:pt x="3683" y="1816"/>
                  <a:pt x="3524" y="1657"/>
                  <a:pt x="3324" y="1540"/>
                </a:cubicBezTo>
                <a:cubicBezTo>
                  <a:pt x="3123" y="1422"/>
                  <a:pt x="2905" y="1363"/>
                  <a:pt x="2670" y="1363"/>
                </a:cubicBezTo>
                <a:cubicBezTo>
                  <a:pt x="2435" y="1363"/>
                  <a:pt x="2217" y="1422"/>
                  <a:pt x="2017" y="1540"/>
                </a:cubicBezTo>
                <a:cubicBezTo>
                  <a:pt x="1816" y="1657"/>
                  <a:pt x="1657" y="1816"/>
                  <a:pt x="1540" y="2017"/>
                </a:cubicBezTo>
                <a:cubicBezTo>
                  <a:pt x="1422" y="2218"/>
                  <a:pt x="1363" y="2435"/>
                  <a:pt x="1363" y="2671"/>
                </a:cubicBezTo>
                <a:moveTo>
                  <a:pt x="2460" y="729"/>
                </a:moveTo>
                <a:lnTo>
                  <a:pt x="2460" y="216"/>
                </a:lnTo>
                <a:cubicBezTo>
                  <a:pt x="2460" y="157"/>
                  <a:pt x="2480" y="106"/>
                  <a:pt x="2521" y="64"/>
                </a:cubicBezTo>
                <a:cubicBezTo>
                  <a:pt x="2561" y="21"/>
                  <a:pt x="2611" y="0"/>
                  <a:pt x="2669" y="0"/>
                </a:cubicBezTo>
                <a:cubicBezTo>
                  <a:pt x="2727" y="0"/>
                  <a:pt x="2778" y="21"/>
                  <a:pt x="2821" y="64"/>
                </a:cubicBezTo>
                <a:cubicBezTo>
                  <a:pt x="2865" y="106"/>
                  <a:pt x="2887" y="157"/>
                  <a:pt x="2887" y="216"/>
                </a:cubicBezTo>
                <a:lnTo>
                  <a:pt x="2887" y="729"/>
                </a:lnTo>
                <a:cubicBezTo>
                  <a:pt x="2887" y="788"/>
                  <a:pt x="2865" y="839"/>
                  <a:pt x="2821" y="881"/>
                </a:cubicBezTo>
                <a:cubicBezTo>
                  <a:pt x="2778" y="924"/>
                  <a:pt x="2727" y="945"/>
                  <a:pt x="2669" y="945"/>
                </a:cubicBezTo>
                <a:cubicBezTo>
                  <a:pt x="2611" y="945"/>
                  <a:pt x="2561" y="924"/>
                  <a:pt x="2521" y="881"/>
                </a:cubicBezTo>
                <a:cubicBezTo>
                  <a:pt x="2480" y="839"/>
                  <a:pt x="2460" y="788"/>
                  <a:pt x="2460" y="729"/>
                </a:cubicBezTo>
                <a:moveTo>
                  <a:pt x="3836" y="1293"/>
                </a:moveTo>
                <a:cubicBezTo>
                  <a:pt x="3836" y="1233"/>
                  <a:pt x="3857" y="1185"/>
                  <a:pt x="3898" y="1147"/>
                </a:cubicBezTo>
                <a:lnTo>
                  <a:pt x="4250" y="790"/>
                </a:lnTo>
                <a:cubicBezTo>
                  <a:pt x="4291" y="746"/>
                  <a:pt x="4341" y="724"/>
                  <a:pt x="4401" y="724"/>
                </a:cubicBezTo>
                <a:cubicBezTo>
                  <a:pt x="4463" y="724"/>
                  <a:pt x="4514" y="744"/>
                  <a:pt x="4553" y="785"/>
                </a:cubicBezTo>
                <a:cubicBezTo>
                  <a:pt x="4592" y="826"/>
                  <a:pt x="4612" y="876"/>
                  <a:pt x="4612" y="936"/>
                </a:cubicBezTo>
                <a:cubicBezTo>
                  <a:pt x="4612" y="998"/>
                  <a:pt x="4595" y="1049"/>
                  <a:pt x="4560" y="1086"/>
                </a:cubicBezTo>
                <a:lnTo>
                  <a:pt x="4189" y="1443"/>
                </a:lnTo>
                <a:cubicBezTo>
                  <a:pt x="4148" y="1481"/>
                  <a:pt x="4100" y="1500"/>
                  <a:pt x="4043" y="1500"/>
                </a:cubicBezTo>
                <a:cubicBezTo>
                  <a:pt x="3981" y="1500"/>
                  <a:pt x="3931" y="1481"/>
                  <a:pt x="3893" y="1443"/>
                </a:cubicBezTo>
                <a:cubicBezTo>
                  <a:pt x="3855" y="1406"/>
                  <a:pt x="3836" y="1356"/>
                  <a:pt x="3836" y="1293"/>
                </a:cubicBezTo>
                <a:moveTo>
                  <a:pt x="4405" y="2670"/>
                </a:moveTo>
                <a:cubicBezTo>
                  <a:pt x="4405" y="2604"/>
                  <a:pt x="4426" y="2554"/>
                  <a:pt x="4466" y="2519"/>
                </a:cubicBezTo>
                <a:cubicBezTo>
                  <a:pt x="4501" y="2482"/>
                  <a:pt x="4548" y="2463"/>
                  <a:pt x="4607" y="2463"/>
                </a:cubicBezTo>
                <a:lnTo>
                  <a:pt x="5120" y="2463"/>
                </a:lnTo>
                <a:cubicBezTo>
                  <a:pt x="5179" y="2463"/>
                  <a:pt x="5230" y="2482"/>
                  <a:pt x="5272" y="2522"/>
                </a:cubicBezTo>
                <a:cubicBezTo>
                  <a:pt x="5315" y="2561"/>
                  <a:pt x="5336" y="2610"/>
                  <a:pt x="5336" y="2670"/>
                </a:cubicBezTo>
                <a:cubicBezTo>
                  <a:pt x="5336" y="2729"/>
                  <a:pt x="5315" y="2779"/>
                  <a:pt x="5272" y="2820"/>
                </a:cubicBezTo>
                <a:cubicBezTo>
                  <a:pt x="5230" y="2861"/>
                  <a:pt x="5179" y="2881"/>
                  <a:pt x="5120" y="2881"/>
                </a:cubicBezTo>
                <a:lnTo>
                  <a:pt x="4607" y="2881"/>
                </a:lnTo>
                <a:cubicBezTo>
                  <a:pt x="4551" y="2881"/>
                  <a:pt x="4503" y="2861"/>
                  <a:pt x="4464" y="2820"/>
                </a:cubicBezTo>
                <a:cubicBezTo>
                  <a:pt x="4425" y="2779"/>
                  <a:pt x="4405" y="2729"/>
                  <a:pt x="4405" y="267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80000"/>
                </a:srgbClr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" descr=""/>
          <p:cNvPicPr/>
          <p:nvPr/>
        </p:nvPicPr>
        <p:blipFill>
          <a:blip r:embed="rId1"/>
          <a:srcRect l="0" t="7680" r="0" b="4032"/>
          <a:stretch/>
        </p:blipFill>
        <p:spPr>
          <a:xfrm rot="22800">
            <a:off x="3581280" y="44640"/>
            <a:ext cx="5580000" cy="5524920"/>
          </a:xfrm>
          <a:prstGeom prst="rect">
            <a:avLst/>
          </a:prstGeom>
          <a:ln w="0">
            <a:noFill/>
          </a:ln>
        </p:spPr>
      </p:pic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80000" y="653040"/>
            <a:ext cx="3600000" cy="151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ru-RU" sz="3600" spc="-1" strike="noStrike">
                <a:solidFill>
                  <a:srgbClr val="ffffff"/>
                </a:solidFill>
                <a:latin typeface="Times New Roman"/>
              </a:rPr>
              <a:t>Скамейка </a:t>
            </a:r>
            <a:br>
              <a:rPr sz="3600"/>
            </a:br>
            <a:r>
              <a:rPr b="1" lang="ru-RU" sz="3600" spc="-1" strike="noStrike">
                <a:solidFill>
                  <a:srgbClr val="ffffff"/>
                </a:solidFill>
                <a:latin typeface="Times New Roman"/>
              </a:rPr>
              <a:t>для</a:t>
            </a:r>
            <a:br>
              <a:rPr sz="3600"/>
            </a:br>
            <a:r>
              <a:rPr b="1" lang="ru-RU" sz="3600" spc="-1" strike="noStrike">
                <a:solidFill>
                  <a:srgbClr val="ffffff"/>
                </a:solidFill>
                <a:latin typeface="Times New Roman"/>
              </a:rPr>
              <a:t>рекреаций</a:t>
            </a:r>
            <a:endParaRPr b="1" lang="ru-RU" sz="3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239040" y="3913920"/>
            <a:ext cx="1920960" cy="1486080"/>
          </a:xfrm>
          <a:custGeom>
            <a:avLst/>
            <a:gdLst/>
            <a:ahLst/>
            <a:rect l="0" t="0" r="r" b="b"/>
            <a:pathLst>
              <a:path w="5336" h="4128">
                <a:moveTo>
                  <a:pt x="0" y="2670"/>
                </a:moveTo>
                <a:cubicBezTo>
                  <a:pt x="0" y="2604"/>
                  <a:pt x="22" y="2554"/>
                  <a:pt x="66" y="2519"/>
                </a:cubicBezTo>
                <a:cubicBezTo>
                  <a:pt x="100" y="2482"/>
                  <a:pt x="150" y="2463"/>
                  <a:pt x="216" y="2463"/>
                </a:cubicBezTo>
                <a:lnTo>
                  <a:pt x="729" y="2463"/>
                </a:lnTo>
                <a:cubicBezTo>
                  <a:pt x="788" y="2463"/>
                  <a:pt x="838" y="2482"/>
                  <a:pt x="877" y="2522"/>
                </a:cubicBezTo>
                <a:cubicBezTo>
                  <a:pt x="916" y="2561"/>
                  <a:pt x="936" y="2610"/>
                  <a:pt x="936" y="2670"/>
                </a:cubicBezTo>
                <a:cubicBezTo>
                  <a:pt x="936" y="2729"/>
                  <a:pt x="915" y="2779"/>
                  <a:pt x="874" y="2820"/>
                </a:cubicBezTo>
                <a:cubicBezTo>
                  <a:pt x="834" y="2861"/>
                  <a:pt x="785" y="2881"/>
                  <a:pt x="729" y="2881"/>
                </a:cubicBezTo>
                <a:lnTo>
                  <a:pt x="216" y="2881"/>
                </a:lnTo>
                <a:cubicBezTo>
                  <a:pt x="157" y="2881"/>
                  <a:pt x="106" y="2861"/>
                  <a:pt x="63" y="2820"/>
                </a:cubicBezTo>
                <a:cubicBezTo>
                  <a:pt x="21" y="2779"/>
                  <a:pt x="0" y="2729"/>
                  <a:pt x="0" y="2670"/>
                </a:cubicBezTo>
                <a:moveTo>
                  <a:pt x="226" y="3917"/>
                </a:moveTo>
                <a:cubicBezTo>
                  <a:pt x="226" y="3860"/>
                  <a:pt x="248" y="3810"/>
                  <a:pt x="292" y="3766"/>
                </a:cubicBezTo>
                <a:cubicBezTo>
                  <a:pt x="332" y="3729"/>
                  <a:pt x="382" y="3710"/>
                  <a:pt x="442" y="3710"/>
                </a:cubicBezTo>
                <a:lnTo>
                  <a:pt x="4899" y="3710"/>
                </a:lnTo>
                <a:cubicBezTo>
                  <a:pt x="4958" y="3710"/>
                  <a:pt x="5008" y="3729"/>
                  <a:pt x="5049" y="3769"/>
                </a:cubicBezTo>
                <a:cubicBezTo>
                  <a:pt x="5090" y="3808"/>
                  <a:pt x="5110" y="3856"/>
                  <a:pt x="5110" y="3914"/>
                </a:cubicBezTo>
                <a:cubicBezTo>
                  <a:pt x="5110" y="3972"/>
                  <a:pt x="5090" y="4022"/>
                  <a:pt x="5049" y="4065"/>
                </a:cubicBezTo>
                <a:cubicBezTo>
                  <a:pt x="5008" y="4107"/>
                  <a:pt x="4958" y="4128"/>
                  <a:pt x="4899" y="4128"/>
                </a:cubicBezTo>
                <a:lnTo>
                  <a:pt x="442" y="4128"/>
                </a:lnTo>
                <a:cubicBezTo>
                  <a:pt x="382" y="4128"/>
                  <a:pt x="331" y="4108"/>
                  <a:pt x="289" y="4067"/>
                </a:cubicBezTo>
                <a:cubicBezTo>
                  <a:pt x="247" y="4026"/>
                  <a:pt x="226" y="3976"/>
                  <a:pt x="226" y="3917"/>
                </a:cubicBezTo>
                <a:moveTo>
                  <a:pt x="729" y="936"/>
                </a:moveTo>
                <a:cubicBezTo>
                  <a:pt x="729" y="873"/>
                  <a:pt x="748" y="824"/>
                  <a:pt x="785" y="790"/>
                </a:cubicBezTo>
                <a:cubicBezTo>
                  <a:pt x="826" y="746"/>
                  <a:pt x="876" y="724"/>
                  <a:pt x="936" y="724"/>
                </a:cubicBezTo>
                <a:cubicBezTo>
                  <a:pt x="995" y="724"/>
                  <a:pt x="1045" y="746"/>
                  <a:pt x="1086" y="790"/>
                </a:cubicBezTo>
                <a:lnTo>
                  <a:pt x="1439" y="1147"/>
                </a:lnTo>
                <a:cubicBezTo>
                  <a:pt x="1483" y="1188"/>
                  <a:pt x="1505" y="1236"/>
                  <a:pt x="1505" y="1293"/>
                </a:cubicBezTo>
                <a:cubicBezTo>
                  <a:pt x="1505" y="1355"/>
                  <a:pt x="1485" y="1406"/>
                  <a:pt x="1446" y="1446"/>
                </a:cubicBezTo>
                <a:cubicBezTo>
                  <a:pt x="1407" y="1485"/>
                  <a:pt x="1357" y="1504"/>
                  <a:pt x="1298" y="1504"/>
                </a:cubicBezTo>
                <a:cubicBezTo>
                  <a:pt x="1244" y="1504"/>
                  <a:pt x="1196" y="1484"/>
                  <a:pt x="1152" y="1443"/>
                </a:cubicBezTo>
                <a:lnTo>
                  <a:pt x="785" y="1086"/>
                </a:lnTo>
                <a:cubicBezTo>
                  <a:pt x="748" y="1052"/>
                  <a:pt x="729" y="1001"/>
                  <a:pt x="729" y="936"/>
                </a:cubicBezTo>
                <a:moveTo>
                  <a:pt x="1363" y="2671"/>
                </a:moveTo>
                <a:cubicBezTo>
                  <a:pt x="1363" y="2884"/>
                  <a:pt x="1407" y="3075"/>
                  <a:pt x="1495" y="3245"/>
                </a:cubicBezTo>
                <a:cubicBezTo>
                  <a:pt x="1501" y="3266"/>
                  <a:pt x="1522" y="3277"/>
                  <a:pt x="1556" y="3277"/>
                </a:cubicBezTo>
                <a:lnTo>
                  <a:pt x="1961" y="3277"/>
                </a:lnTo>
                <a:cubicBezTo>
                  <a:pt x="1980" y="3277"/>
                  <a:pt x="1992" y="3272"/>
                  <a:pt x="1996" y="3261"/>
                </a:cubicBezTo>
                <a:cubicBezTo>
                  <a:pt x="2001" y="3250"/>
                  <a:pt x="1996" y="3237"/>
                  <a:pt x="1980" y="3221"/>
                </a:cubicBezTo>
                <a:cubicBezTo>
                  <a:pt x="1848" y="3061"/>
                  <a:pt x="1783" y="2878"/>
                  <a:pt x="1783" y="2671"/>
                </a:cubicBezTo>
                <a:cubicBezTo>
                  <a:pt x="1783" y="2426"/>
                  <a:pt x="1870" y="2218"/>
                  <a:pt x="2046" y="2047"/>
                </a:cubicBezTo>
                <a:cubicBezTo>
                  <a:pt x="2221" y="1876"/>
                  <a:pt x="2430" y="1791"/>
                  <a:pt x="2671" y="1791"/>
                </a:cubicBezTo>
                <a:cubicBezTo>
                  <a:pt x="2916" y="1791"/>
                  <a:pt x="3123" y="1876"/>
                  <a:pt x="3294" y="2047"/>
                </a:cubicBezTo>
                <a:cubicBezTo>
                  <a:pt x="3465" y="2218"/>
                  <a:pt x="3550" y="2426"/>
                  <a:pt x="3550" y="2671"/>
                </a:cubicBezTo>
                <a:cubicBezTo>
                  <a:pt x="3550" y="2881"/>
                  <a:pt x="3486" y="3064"/>
                  <a:pt x="3357" y="3221"/>
                </a:cubicBezTo>
                <a:cubicBezTo>
                  <a:pt x="3348" y="3237"/>
                  <a:pt x="3343" y="3246"/>
                  <a:pt x="3343" y="3249"/>
                </a:cubicBezTo>
                <a:cubicBezTo>
                  <a:pt x="3343" y="3255"/>
                  <a:pt x="3346" y="3262"/>
                  <a:pt x="3350" y="3268"/>
                </a:cubicBezTo>
                <a:cubicBezTo>
                  <a:pt x="3355" y="3274"/>
                  <a:pt x="3364" y="3277"/>
                  <a:pt x="3376" y="3277"/>
                </a:cubicBezTo>
                <a:lnTo>
                  <a:pt x="3789" y="3277"/>
                </a:lnTo>
                <a:cubicBezTo>
                  <a:pt x="3811" y="3277"/>
                  <a:pt x="3829" y="3266"/>
                  <a:pt x="3841" y="3245"/>
                </a:cubicBezTo>
                <a:cubicBezTo>
                  <a:pt x="3932" y="3072"/>
                  <a:pt x="3977" y="2881"/>
                  <a:pt x="3977" y="2671"/>
                </a:cubicBezTo>
                <a:cubicBezTo>
                  <a:pt x="3977" y="2435"/>
                  <a:pt x="3918" y="2218"/>
                  <a:pt x="3801" y="2017"/>
                </a:cubicBezTo>
                <a:cubicBezTo>
                  <a:pt x="3683" y="1816"/>
                  <a:pt x="3524" y="1657"/>
                  <a:pt x="3324" y="1540"/>
                </a:cubicBezTo>
                <a:cubicBezTo>
                  <a:pt x="3123" y="1422"/>
                  <a:pt x="2905" y="1363"/>
                  <a:pt x="2670" y="1363"/>
                </a:cubicBezTo>
                <a:cubicBezTo>
                  <a:pt x="2435" y="1363"/>
                  <a:pt x="2217" y="1422"/>
                  <a:pt x="2017" y="1540"/>
                </a:cubicBezTo>
                <a:cubicBezTo>
                  <a:pt x="1816" y="1657"/>
                  <a:pt x="1657" y="1816"/>
                  <a:pt x="1540" y="2017"/>
                </a:cubicBezTo>
                <a:cubicBezTo>
                  <a:pt x="1422" y="2218"/>
                  <a:pt x="1363" y="2435"/>
                  <a:pt x="1363" y="2671"/>
                </a:cubicBezTo>
                <a:moveTo>
                  <a:pt x="2460" y="729"/>
                </a:moveTo>
                <a:lnTo>
                  <a:pt x="2460" y="216"/>
                </a:lnTo>
                <a:cubicBezTo>
                  <a:pt x="2460" y="157"/>
                  <a:pt x="2480" y="106"/>
                  <a:pt x="2521" y="64"/>
                </a:cubicBezTo>
                <a:cubicBezTo>
                  <a:pt x="2561" y="21"/>
                  <a:pt x="2611" y="0"/>
                  <a:pt x="2669" y="0"/>
                </a:cubicBezTo>
                <a:cubicBezTo>
                  <a:pt x="2727" y="0"/>
                  <a:pt x="2778" y="21"/>
                  <a:pt x="2821" y="64"/>
                </a:cubicBezTo>
                <a:cubicBezTo>
                  <a:pt x="2865" y="106"/>
                  <a:pt x="2887" y="157"/>
                  <a:pt x="2887" y="216"/>
                </a:cubicBezTo>
                <a:lnTo>
                  <a:pt x="2887" y="729"/>
                </a:lnTo>
                <a:cubicBezTo>
                  <a:pt x="2887" y="788"/>
                  <a:pt x="2865" y="839"/>
                  <a:pt x="2821" y="881"/>
                </a:cubicBezTo>
                <a:cubicBezTo>
                  <a:pt x="2778" y="924"/>
                  <a:pt x="2727" y="945"/>
                  <a:pt x="2669" y="945"/>
                </a:cubicBezTo>
                <a:cubicBezTo>
                  <a:pt x="2611" y="945"/>
                  <a:pt x="2561" y="924"/>
                  <a:pt x="2521" y="881"/>
                </a:cubicBezTo>
                <a:cubicBezTo>
                  <a:pt x="2480" y="839"/>
                  <a:pt x="2460" y="788"/>
                  <a:pt x="2460" y="729"/>
                </a:cubicBezTo>
                <a:moveTo>
                  <a:pt x="3836" y="1293"/>
                </a:moveTo>
                <a:cubicBezTo>
                  <a:pt x="3836" y="1233"/>
                  <a:pt x="3857" y="1185"/>
                  <a:pt x="3898" y="1147"/>
                </a:cubicBezTo>
                <a:lnTo>
                  <a:pt x="4250" y="790"/>
                </a:lnTo>
                <a:cubicBezTo>
                  <a:pt x="4291" y="746"/>
                  <a:pt x="4341" y="724"/>
                  <a:pt x="4401" y="724"/>
                </a:cubicBezTo>
                <a:cubicBezTo>
                  <a:pt x="4463" y="724"/>
                  <a:pt x="4514" y="744"/>
                  <a:pt x="4553" y="785"/>
                </a:cubicBezTo>
                <a:cubicBezTo>
                  <a:pt x="4592" y="826"/>
                  <a:pt x="4612" y="876"/>
                  <a:pt x="4612" y="936"/>
                </a:cubicBezTo>
                <a:cubicBezTo>
                  <a:pt x="4612" y="998"/>
                  <a:pt x="4595" y="1049"/>
                  <a:pt x="4560" y="1086"/>
                </a:cubicBezTo>
                <a:lnTo>
                  <a:pt x="4189" y="1443"/>
                </a:lnTo>
                <a:cubicBezTo>
                  <a:pt x="4148" y="1481"/>
                  <a:pt x="4100" y="1500"/>
                  <a:pt x="4043" y="1500"/>
                </a:cubicBezTo>
                <a:cubicBezTo>
                  <a:pt x="3981" y="1500"/>
                  <a:pt x="3931" y="1481"/>
                  <a:pt x="3893" y="1443"/>
                </a:cubicBezTo>
                <a:cubicBezTo>
                  <a:pt x="3855" y="1406"/>
                  <a:pt x="3836" y="1356"/>
                  <a:pt x="3836" y="1293"/>
                </a:cubicBezTo>
                <a:moveTo>
                  <a:pt x="4405" y="2670"/>
                </a:moveTo>
                <a:cubicBezTo>
                  <a:pt x="4405" y="2604"/>
                  <a:pt x="4426" y="2554"/>
                  <a:pt x="4466" y="2519"/>
                </a:cubicBezTo>
                <a:cubicBezTo>
                  <a:pt x="4501" y="2482"/>
                  <a:pt x="4548" y="2463"/>
                  <a:pt x="4607" y="2463"/>
                </a:cubicBezTo>
                <a:lnTo>
                  <a:pt x="5120" y="2463"/>
                </a:lnTo>
                <a:cubicBezTo>
                  <a:pt x="5179" y="2463"/>
                  <a:pt x="5230" y="2482"/>
                  <a:pt x="5272" y="2522"/>
                </a:cubicBezTo>
                <a:cubicBezTo>
                  <a:pt x="5315" y="2561"/>
                  <a:pt x="5336" y="2610"/>
                  <a:pt x="5336" y="2670"/>
                </a:cubicBezTo>
                <a:cubicBezTo>
                  <a:pt x="5336" y="2729"/>
                  <a:pt x="5315" y="2779"/>
                  <a:pt x="5272" y="2820"/>
                </a:cubicBezTo>
                <a:cubicBezTo>
                  <a:pt x="5230" y="2861"/>
                  <a:pt x="5179" y="2881"/>
                  <a:pt x="5120" y="2881"/>
                </a:cubicBezTo>
                <a:lnTo>
                  <a:pt x="4607" y="2881"/>
                </a:lnTo>
                <a:cubicBezTo>
                  <a:pt x="4551" y="2881"/>
                  <a:pt x="4503" y="2861"/>
                  <a:pt x="4464" y="2820"/>
                </a:cubicBezTo>
                <a:cubicBezTo>
                  <a:pt x="4425" y="2779"/>
                  <a:pt x="4405" y="2729"/>
                  <a:pt x="4405" y="267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80000"/>
                </a:srgbClr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540000" y="14400"/>
            <a:ext cx="9068400" cy="12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5400" spc="-1" strike="noStrike">
                <a:solidFill>
                  <a:srgbClr val="ffffff"/>
                </a:solidFill>
                <a:latin typeface="Times New Roman"/>
              </a:rPr>
              <a:t>Примерное расположение</a:t>
            </a:r>
            <a:endParaRPr b="0" lang="ru-RU" sz="5400" spc="-1" strike="noStrike">
              <a:latin typeface="Times New Roman"/>
            </a:endParaRPr>
          </a:p>
        </p:txBody>
      </p:sp>
      <p:pic>
        <p:nvPicPr>
          <p:cNvPr id="472" name="" descr=""/>
          <p:cNvPicPr/>
          <p:nvPr/>
        </p:nvPicPr>
        <p:blipFill>
          <a:blip r:embed="rId1"/>
          <a:srcRect l="0" t="9522" r="2365" b="33321"/>
          <a:stretch/>
        </p:blipFill>
        <p:spPr>
          <a:xfrm>
            <a:off x="540000" y="1260000"/>
            <a:ext cx="9020520" cy="396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"/>
          <p:cNvSpPr txBox="1"/>
          <p:nvPr/>
        </p:nvSpPr>
        <p:spPr>
          <a:xfrm>
            <a:off x="540000" y="360000"/>
            <a:ext cx="9180000" cy="50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ru-RU" sz="5400" spc="-1" strike="noStrike">
                <a:solidFill>
                  <a:srgbClr val="355269"/>
                </a:solidFill>
                <a:latin typeface="Times New Roman"/>
              </a:rPr>
              <a:t>Ожидаемые результаты:</a:t>
            </a:r>
            <a:endParaRPr b="0" lang="ru-RU" sz="5400" spc="-1" strike="noStrike">
              <a:solidFill>
                <a:srgbClr val="355269"/>
              </a:solidFill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5400" spc="-1" strike="noStrike">
                <a:solidFill>
                  <a:srgbClr val="355269"/>
                </a:solidFill>
                <a:latin typeface="Times New Roman"/>
              </a:rPr>
              <a:t>В рекреациях установлены скамьи</a:t>
            </a:r>
            <a:endParaRPr b="0" lang="ru-RU" sz="5400" spc="-1" strike="noStrike">
              <a:solidFill>
                <a:srgbClr val="355269"/>
              </a:solidFill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5400" spc="-1" strike="noStrike">
                <a:solidFill>
                  <a:srgbClr val="355269"/>
                </a:solidFill>
                <a:latin typeface="Times New Roman"/>
              </a:rPr>
              <a:t>Довольные ученики</a:t>
            </a:r>
            <a:endParaRPr b="0" lang="ru-RU" sz="5400" spc="-1" strike="noStrike">
              <a:solidFill>
                <a:srgbClr val="355269"/>
              </a:solidFill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ru-RU" sz="5400" spc="-1" strike="noStrike">
                <a:solidFill>
                  <a:srgbClr val="355269"/>
                </a:solidFill>
                <a:latin typeface="Times New Roman"/>
              </a:rPr>
              <a:t>Уменьшение бега на переменах</a:t>
            </a:r>
            <a:endParaRPr b="0" lang="ru-RU" sz="5400" spc="-1" strike="noStrike">
              <a:solidFill>
                <a:srgbClr val="355269"/>
              </a:solidFill>
              <a:latin typeface="Times New Roman"/>
            </a:endParaRPr>
          </a:p>
        </p:txBody>
      </p:sp>
    </p:spTree>
  </p:cSld>
  <p:transition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71600" y="900000"/>
            <a:ext cx="9068400" cy="28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ru-RU" sz="9600" spc="999" strike="noStrike">
                <a:solidFill>
                  <a:srgbClr val="ffffff"/>
                </a:solidFill>
                <a:latin typeface="Noto Sans"/>
              </a:rPr>
              <a:t>Спасибо за внимание!</a:t>
            </a:r>
            <a:endParaRPr b="0" lang="ru-RU" sz="9600" spc="-1" strike="noStrike">
              <a:solidFill>
                <a:srgbClr val="3a8c93"/>
              </a:solidFill>
              <a:latin typeface="Noto Sans"/>
            </a:endParaRPr>
          </a:p>
        </p:txBody>
      </p:sp>
      <p:sp>
        <p:nvSpPr>
          <p:cNvPr id="475" name=""/>
          <p:cNvSpPr/>
          <p:nvPr/>
        </p:nvSpPr>
        <p:spPr>
          <a:xfrm>
            <a:off x="180000" y="3960000"/>
            <a:ext cx="1920960" cy="1486080"/>
          </a:xfrm>
          <a:custGeom>
            <a:avLst/>
            <a:gdLst/>
            <a:ahLst/>
            <a:rect l="0" t="0" r="r" b="b"/>
            <a:pathLst>
              <a:path w="5336" h="4128">
                <a:moveTo>
                  <a:pt x="0" y="2670"/>
                </a:moveTo>
                <a:cubicBezTo>
                  <a:pt x="0" y="2604"/>
                  <a:pt x="22" y="2554"/>
                  <a:pt x="66" y="2519"/>
                </a:cubicBezTo>
                <a:cubicBezTo>
                  <a:pt x="100" y="2482"/>
                  <a:pt x="150" y="2463"/>
                  <a:pt x="216" y="2463"/>
                </a:cubicBezTo>
                <a:lnTo>
                  <a:pt x="729" y="2463"/>
                </a:lnTo>
                <a:cubicBezTo>
                  <a:pt x="788" y="2463"/>
                  <a:pt x="838" y="2482"/>
                  <a:pt x="877" y="2522"/>
                </a:cubicBezTo>
                <a:cubicBezTo>
                  <a:pt x="916" y="2561"/>
                  <a:pt x="936" y="2610"/>
                  <a:pt x="936" y="2670"/>
                </a:cubicBezTo>
                <a:cubicBezTo>
                  <a:pt x="936" y="2729"/>
                  <a:pt x="915" y="2779"/>
                  <a:pt x="874" y="2820"/>
                </a:cubicBezTo>
                <a:cubicBezTo>
                  <a:pt x="834" y="2861"/>
                  <a:pt x="785" y="2881"/>
                  <a:pt x="729" y="2881"/>
                </a:cubicBezTo>
                <a:lnTo>
                  <a:pt x="216" y="2881"/>
                </a:lnTo>
                <a:cubicBezTo>
                  <a:pt x="157" y="2881"/>
                  <a:pt x="106" y="2861"/>
                  <a:pt x="63" y="2820"/>
                </a:cubicBezTo>
                <a:cubicBezTo>
                  <a:pt x="21" y="2779"/>
                  <a:pt x="0" y="2729"/>
                  <a:pt x="0" y="2670"/>
                </a:cubicBezTo>
                <a:moveTo>
                  <a:pt x="226" y="3917"/>
                </a:moveTo>
                <a:cubicBezTo>
                  <a:pt x="226" y="3860"/>
                  <a:pt x="248" y="3810"/>
                  <a:pt x="292" y="3766"/>
                </a:cubicBezTo>
                <a:cubicBezTo>
                  <a:pt x="332" y="3729"/>
                  <a:pt x="382" y="3710"/>
                  <a:pt x="442" y="3710"/>
                </a:cubicBezTo>
                <a:lnTo>
                  <a:pt x="4899" y="3710"/>
                </a:lnTo>
                <a:cubicBezTo>
                  <a:pt x="4958" y="3710"/>
                  <a:pt x="5008" y="3729"/>
                  <a:pt x="5049" y="3769"/>
                </a:cubicBezTo>
                <a:cubicBezTo>
                  <a:pt x="5090" y="3808"/>
                  <a:pt x="5110" y="3856"/>
                  <a:pt x="5110" y="3914"/>
                </a:cubicBezTo>
                <a:cubicBezTo>
                  <a:pt x="5110" y="3972"/>
                  <a:pt x="5090" y="4022"/>
                  <a:pt x="5049" y="4065"/>
                </a:cubicBezTo>
                <a:cubicBezTo>
                  <a:pt x="5008" y="4107"/>
                  <a:pt x="4958" y="4128"/>
                  <a:pt x="4899" y="4128"/>
                </a:cubicBezTo>
                <a:lnTo>
                  <a:pt x="442" y="4128"/>
                </a:lnTo>
                <a:cubicBezTo>
                  <a:pt x="382" y="4128"/>
                  <a:pt x="331" y="4108"/>
                  <a:pt x="289" y="4067"/>
                </a:cubicBezTo>
                <a:cubicBezTo>
                  <a:pt x="247" y="4026"/>
                  <a:pt x="226" y="3976"/>
                  <a:pt x="226" y="3917"/>
                </a:cubicBezTo>
                <a:moveTo>
                  <a:pt x="729" y="936"/>
                </a:moveTo>
                <a:cubicBezTo>
                  <a:pt x="729" y="873"/>
                  <a:pt x="748" y="824"/>
                  <a:pt x="785" y="790"/>
                </a:cubicBezTo>
                <a:cubicBezTo>
                  <a:pt x="826" y="746"/>
                  <a:pt x="876" y="724"/>
                  <a:pt x="936" y="724"/>
                </a:cubicBezTo>
                <a:cubicBezTo>
                  <a:pt x="995" y="724"/>
                  <a:pt x="1045" y="746"/>
                  <a:pt x="1086" y="790"/>
                </a:cubicBezTo>
                <a:lnTo>
                  <a:pt x="1439" y="1147"/>
                </a:lnTo>
                <a:cubicBezTo>
                  <a:pt x="1483" y="1188"/>
                  <a:pt x="1505" y="1236"/>
                  <a:pt x="1505" y="1293"/>
                </a:cubicBezTo>
                <a:cubicBezTo>
                  <a:pt x="1505" y="1355"/>
                  <a:pt x="1485" y="1406"/>
                  <a:pt x="1446" y="1446"/>
                </a:cubicBezTo>
                <a:cubicBezTo>
                  <a:pt x="1407" y="1485"/>
                  <a:pt x="1357" y="1504"/>
                  <a:pt x="1298" y="1504"/>
                </a:cubicBezTo>
                <a:cubicBezTo>
                  <a:pt x="1244" y="1504"/>
                  <a:pt x="1196" y="1484"/>
                  <a:pt x="1152" y="1443"/>
                </a:cubicBezTo>
                <a:lnTo>
                  <a:pt x="785" y="1086"/>
                </a:lnTo>
                <a:cubicBezTo>
                  <a:pt x="748" y="1052"/>
                  <a:pt x="729" y="1001"/>
                  <a:pt x="729" y="936"/>
                </a:cubicBezTo>
                <a:moveTo>
                  <a:pt x="1363" y="2671"/>
                </a:moveTo>
                <a:cubicBezTo>
                  <a:pt x="1363" y="2884"/>
                  <a:pt x="1407" y="3075"/>
                  <a:pt x="1495" y="3245"/>
                </a:cubicBezTo>
                <a:cubicBezTo>
                  <a:pt x="1501" y="3266"/>
                  <a:pt x="1522" y="3277"/>
                  <a:pt x="1556" y="3277"/>
                </a:cubicBezTo>
                <a:lnTo>
                  <a:pt x="1961" y="3277"/>
                </a:lnTo>
                <a:cubicBezTo>
                  <a:pt x="1980" y="3277"/>
                  <a:pt x="1992" y="3272"/>
                  <a:pt x="1996" y="3261"/>
                </a:cubicBezTo>
                <a:cubicBezTo>
                  <a:pt x="2001" y="3250"/>
                  <a:pt x="1996" y="3237"/>
                  <a:pt x="1980" y="3221"/>
                </a:cubicBezTo>
                <a:cubicBezTo>
                  <a:pt x="1848" y="3061"/>
                  <a:pt x="1783" y="2878"/>
                  <a:pt x="1783" y="2671"/>
                </a:cubicBezTo>
                <a:cubicBezTo>
                  <a:pt x="1783" y="2426"/>
                  <a:pt x="1870" y="2218"/>
                  <a:pt x="2046" y="2047"/>
                </a:cubicBezTo>
                <a:cubicBezTo>
                  <a:pt x="2221" y="1876"/>
                  <a:pt x="2430" y="1791"/>
                  <a:pt x="2671" y="1791"/>
                </a:cubicBezTo>
                <a:cubicBezTo>
                  <a:pt x="2916" y="1791"/>
                  <a:pt x="3123" y="1876"/>
                  <a:pt x="3294" y="2047"/>
                </a:cubicBezTo>
                <a:cubicBezTo>
                  <a:pt x="3465" y="2218"/>
                  <a:pt x="3550" y="2426"/>
                  <a:pt x="3550" y="2671"/>
                </a:cubicBezTo>
                <a:cubicBezTo>
                  <a:pt x="3550" y="2881"/>
                  <a:pt x="3486" y="3064"/>
                  <a:pt x="3357" y="3221"/>
                </a:cubicBezTo>
                <a:cubicBezTo>
                  <a:pt x="3348" y="3237"/>
                  <a:pt x="3343" y="3246"/>
                  <a:pt x="3343" y="3249"/>
                </a:cubicBezTo>
                <a:cubicBezTo>
                  <a:pt x="3343" y="3255"/>
                  <a:pt x="3346" y="3262"/>
                  <a:pt x="3350" y="3268"/>
                </a:cubicBezTo>
                <a:cubicBezTo>
                  <a:pt x="3355" y="3274"/>
                  <a:pt x="3364" y="3277"/>
                  <a:pt x="3376" y="3277"/>
                </a:cubicBezTo>
                <a:lnTo>
                  <a:pt x="3789" y="3277"/>
                </a:lnTo>
                <a:cubicBezTo>
                  <a:pt x="3811" y="3277"/>
                  <a:pt x="3829" y="3266"/>
                  <a:pt x="3841" y="3245"/>
                </a:cubicBezTo>
                <a:cubicBezTo>
                  <a:pt x="3932" y="3072"/>
                  <a:pt x="3977" y="2881"/>
                  <a:pt x="3977" y="2671"/>
                </a:cubicBezTo>
                <a:cubicBezTo>
                  <a:pt x="3977" y="2435"/>
                  <a:pt x="3918" y="2218"/>
                  <a:pt x="3801" y="2017"/>
                </a:cubicBezTo>
                <a:cubicBezTo>
                  <a:pt x="3683" y="1816"/>
                  <a:pt x="3524" y="1657"/>
                  <a:pt x="3324" y="1540"/>
                </a:cubicBezTo>
                <a:cubicBezTo>
                  <a:pt x="3123" y="1422"/>
                  <a:pt x="2905" y="1363"/>
                  <a:pt x="2670" y="1363"/>
                </a:cubicBezTo>
                <a:cubicBezTo>
                  <a:pt x="2435" y="1363"/>
                  <a:pt x="2217" y="1422"/>
                  <a:pt x="2017" y="1540"/>
                </a:cubicBezTo>
                <a:cubicBezTo>
                  <a:pt x="1816" y="1657"/>
                  <a:pt x="1657" y="1816"/>
                  <a:pt x="1540" y="2017"/>
                </a:cubicBezTo>
                <a:cubicBezTo>
                  <a:pt x="1422" y="2218"/>
                  <a:pt x="1363" y="2435"/>
                  <a:pt x="1363" y="2671"/>
                </a:cubicBezTo>
                <a:moveTo>
                  <a:pt x="2460" y="729"/>
                </a:moveTo>
                <a:lnTo>
                  <a:pt x="2460" y="216"/>
                </a:lnTo>
                <a:cubicBezTo>
                  <a:pt x="2460" y="157"/>
                  <a:pt x="2480" y="106"/>
                  <a:pt x="2521" y="64"/>
                </a:cubicBezTo>
                <a:cubicBezTo>
                  <a:pt x="2561" y="21"/>
                  <a:pt x="2611" y="0"/>
                  <a:pt x="2669" y="0"/>
                </a:cubicBezTo>
                <a:cubicBezTo>
                  <a:pt x="2727" y="0"/>
                  <a:pt x="2778" y="21"/>
                  <a:pt x="2821" y="64"/>
                </a:cubicBezTo>
                <a:cubicBezTo>
                  <a:pt x="2865" y="106"/>
                  <a:pt x="2887" y="157"/>
                  <a:pt x="2887" y="216"/>
                </a:cubicBezTo>
                <a:lnTo>
                  <a:pt x="2887" y="729"/>
                </a:lnTo>
                <a:cubicBezTo>
                  <a:pt x="2887" y="788"/>
                  <a:pt x="2865" y="839"/>
                  <a:pt x="2821" y="881"/>
                </a:cubicBezTo>
                <a:cubicBezTo>
                  <a:pt x="2778" y="924"/>
                  <a:pt x="2727" y="945"/>
                  <a:pt x="2669" y="945"/>
                </a:cubicBezTo>
                <a:cubicBezTo>
                  <a:pt x="2611" y="945"/>
                  <a:pt x="2561" y="924"/>
                  <a:pt x="2521" y="881"/>
                </a:cubicBezTo>
                <a:cubicBezTo>
                  <a:pt x="2480" y="839"/>
                  <a:pt x="2460" y="788"/>
                  <a:pt x="2460" y="729"/>
                </a:cubicBezTo>
                <a:moveTo>
                  <a:pt x="3836" y="1293"/>
                </a:moveTo>
                <a:cubicBezTo>
                  <a:pt x="3836" y="1233"/>
                  <a:pt x="3857" y="1185"/>
                  <a:pt x="3898" y="1147"/>
                </a:cubicBezTo>
                <a:lnTo>
                  <a:pt x="4250" y="790"/>
                </a:lnTo>
                <a:cubicBezTo>
                  <a:pt x="4291" y="746"/>
                  <a:pt x="4341" y="724"/>
                  <a:pt x="4401" y="724"/>
                </a:cubicBezTo>
                <a:cubicBezTo>
                  <a:pt x="4463" y="724"/>
                  <a:pt x="4514" y="744"/>
                  <a:pt x="4553" y="785"/>
                </a:cubicBezTo>
                <a:cubicBezTo>
                  <a:pt x="4592" y="826"/>
                  <a:pt x="4612" y="876"/>
                  <a:pt x="4612" y="936"/>
                </a:cubicBezTo>
                <a:cubicBezTo>
                  <a:pt x="4612" y="998"/>
                  <a:pt x="4595" y="1049"/>
                  <a:pt x="4560" y="1086"/>
                </a:cubicBezTo>
                <a:lnTo>
                  <a:pt x="4189" y="1443"/>
                </a:lnTo>
                <a:cubicBezTo>
                  <a:pt x="4148" y="1481"/>
                  <a:pt x="4100" y="1500"/>
                  <a:pt x="4043" y="1500"/>
                </a:cubicBezTo>
                <a:cubicBezTo>
                  <a:pt x="3981" y="1500"/>
                  <a:pt x="3931" y="1481"/>
                  <a:pt x="3893" y="1443"/>
                </a:cubicBezTo>
                <a:cubicBezTo>
                  <a:pt x="3855" y="1406"/>
                  <a:pt x="3836" y="1356"/>
                  <a:pt x="3836" y="1293"/>
                </a:cubicBezTo>
                <a:moveTo>
                  <a:pt x="4405" y="2670"/>
                </a:moveTo>
                <a:cubicBezTo>
                  <a:pt x="4405" y="2604"/>
                  <a:pt x="4426" y="2554"/>
                  <a:pt x="4466" y="2519"/>
                </a:cubicBezTo>
                <a:cubicBezTo>
                  <a:pt x="4501" y="2482"/>
                  <a:pt x="4548" y="2463"/>
                  <a:pt x="4607" y="2463"/>
                </a:cubicBezTo>
                <a:lnTo>
                  <a:pt x="5120" y="2463"/>
                </a:lnTo>
                <a:cubicBezTo>
                  <a:pt x="5179" y="2463"/>
                  <a:pt x="5230" y="2482"/>
                  <a:pt x="5272" y="2522"/>
                </a:cubicBezTo>
                <a:cubicBezTo>
                  <a:pt x="5315" y="2561"/>
                  <a:pt x="5336" y="2610"/>
                  <a:pt x="5336" y="2670"/>
                </a:cubicBezTo>
                <a:cubicBezTo>
                  <a:pt x="5336" y="2729"/>
                  <a:pt x="5315" y="2779"/>
                  <a:pt x="5272" y="2820"/>
                </a:cubicBezTo>
                <a:cubicBezTo>
                  <a:pt x="5230" y="2861"/>
                  <a:pt x="5179" y="2881"/>
                  <a:pt x="5120" y="2881"/>
                </a:cubicBezTo>
                <a:lnTo>
                  <a:pt x="4607" y="2881"/>
                </a:lnTo>
                <a:cubicBezTo>
                  <a:pt x="4551" y="2881"/>
                  <a:pt x="4503" y="2861"/>
                  <a:pt x="4464" y="2820"/>
                </a:cubicBezTo>
                <a:cubicBezTo>
                  <a:pt x="4425" y="2779"/>
                  <a:pt x="4405" y="2729"/>
                  <a:pt x="4405" y="267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80000"/>
                </a:srgbClr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LibreOffice/7.3.4.2$Linux_X86_64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2024-01-30T19:01:51Z</dcterms:created>
  <dc:creator/>
  <dc:description/>
  <dc:language>ru-RU</dc:language>
  <cp:lastModifiedBy/>
  <dcterms:modified xsi:type="dcterms:W3CDTF">2024-01-30T19:27:24Z</dcterms:modified>
  <cp:revision>2</cp:revision>
  <dc:subject/>
  <dc:title>Freshes</dc:title>
</cp:coreProperties>
</file>