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_rels/presentation.xml.rels" ContentType="application/vnd.openxmlformats-package.relationships+xml"/>
  <Override PartName="/ppt/media/image9.png" ContentType="image/png"/>
  <Override PartName="/ppt/media/image13.png" ContentType="image/png"/>
  <Override PartName="/ppt/media/image8.png" ContentType="image/png"/>
  <Override PartName="/ppt/media/image12.png" ContentType="image/png"/>
  <Override PartName="/ppt/media/image7.png" ContentType="image/png"/>
  <Override PartName="/ppt/media/image11.png" ContentType="image/png"/>
  <Override PartName="/ppt/media/image6.png" ContentType="image/png"/>
  <Override PartName="/ppt/media/image10.png" ContentType="image/png"/>
  <Override PartName="/ppt/media/image5.png" ContentType="image/png"/>
  <Override PartName="/ppt/media/image22.png" ContentType="image/png"/>
  <Override PartName="/ppt/media/image4.png" ContentType="image/png"/>
  <Override PartName="/ppt/media/image21.png" ContentType="image/png"/>
  <Override PartName="/ppt/media/image19.png" ContentType="image/png"/>
  <Override PartName="/ppt/media/image1.png" ContentType="image/png"/>
  <Override PartName="/ppt/media/image3.png" ContentType="image/png"/>
  <Override PartName="/ppt/media/image20.png" ContentType="image/png"/>
  <Override PartName="/ppt/media/image18.png" ContentType="image/png"/>
  <Override PartName="/ppt/media/image17.png" ContentType="image/png"/>
  <Override PartName="/ppt/media/image16.png" ContentType="image/png"/>
  <Override PartName="/ppt/media/image15.png" ContentType="image/png"/>
  <Override PartName="/ppt/media/image14.png" ContentType="image/png"/>
  <Override PartName="/ppt/media/image2.png" ContentType="image/png"/>
  <Override PartName="/ppt/slideLayouts/_rels/slideLayout19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26.xml.rels" ContentType="application/vnd.openxmlformats-package.relationships+xml"/>
  <Override PartName="/ppt/slideLayouts/slideLayout2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7.xml" ContentType="application/vnd.openxmlformats-officedocument.presentationml.slideLayout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3.xml.rels" ContentType="application/vnd.openxmlformats-package.relationships+xml"/>
  <Override PartName="/ppt/slides/_rels/slide5.xml.rels" ContentType="application/vnd.openxmlformats-package.relationships+xml"/>
  <Override PartName="/ppt/slides/_rels/slide2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x="12192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811AE26-2D3A-43AC-8C70-707E48E6E51C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F68B610-3926-4355-A33E-14580395A165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4B7FA99-776D-47B7-99D9-A6E339819BFC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4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5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6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495A483-A52D-410E-8F75-6AFB1EFC8C2E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F1D7D9FD-AA17-45BE-B3BD-59AA22FAC37C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458AF431-D43D-488B-B3B1-469E0B5D6DC3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D07D204B-68DE-40C4-8212-568758A4F20B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6A8258F5-1B37-4D16-9FD1-D961C3814A98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79BD6942-9251-4F7A-A2D0-B75809A503D7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7088F3D6-69B4-47BA-9177-8DD3401FC42C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B3646199-8C54-4424-888D-B3923EE738E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C17C818-ED2E-43C2-BA3F-4E0FA4204340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8C1F28F3-2B48-4D2A-AD33-B7914D489E2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6E905F2C-97B4-47DA-9CEF-FBC7EF1F611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6DCFD7A6-7FB8-4FC8-8CE2-C738EBFF57FA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773CC470-7A11-430E-BE3F-4A8159CF73E3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CB74BA62-D77E-43D1-B6E3-311688FE1854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F693D616-FDD7-47CF-A3C3-C15165A441BC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4224D282-09A9-4DE3-888D-5BB0ADE8C378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AC873B16-5196-47C4-9811-6FAB7C636EE3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6BF32A73-B1B8-44BF-87E4-5E2C1FBFF41C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CBF940A8-6ED0-43B8-B192-AF6C5A6A4FB2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8860839-6FFA-494D-BF10-EE7BDE7EE689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86E149B1-85E9-4749-86A6-C06FB2C0E622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EEAB3145-2A9D-43AA-BC56-5B094B3B07B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21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489A273E-D933-4B5F-866E-E35E3D7F0726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2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D42EE359-A54E-4039-A820-6CA50A6E7318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C576063E-E680-45B1-94F7-5BBC54F9E58A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3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21C391B2-30B0-44A3-B69E-577EF60C9318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7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8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9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0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BE6CAFF8-0DB5-4578-88AA-D2FF9B3FA75E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5105A51-3833-4C0B-A073-7B25527956F9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98D61E2-656A-4A29-B436-DFD66D5B509C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756283B-B9E8-4E76-BF9E-E4CD386DCB7C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ABAD40B-9361-4B02-9CE3-A3CDB4CEF076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538F939-1200-45D1-9DEB-AE686A027D26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488028C-74AE-4AC2-B2A0-FFACA9519FA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slideLayout" Target="../slideLayouts/slideLayout1.xml"/><Relationship Id="rId8" Type="http://schemas.openxmlformats.org/officeDocument/2006/relationships/slideLayout" Target="../slideLayouts/slideLayout2.xml"/><Relationship Id="rId9" Type="http://schemas.openxmlformats.org/officeDocument/2006/relationships/slideLayout" Target="../slideLayouts/slideLayout3.xml"/><Relationship Id="rId10" Type="http://schemas.openxmlformats.org/officeDocument/2006/relationships/slideLayout" Target="../slideLayouts/slideLayout4.xml"/><Relationship Id="rId11" Type="http://schemas.openxmlformats.org/officeDocument/2006/relationships/slideLayout" Target="../slideLayouts/slideLayout5.xml"/><Relationship Id="rId12" Type="http://schemas.openxmlformats.org/officeDocument/2006/relationships/slideLayout" Target="../slideLayouts/slideLayout6.xml"/><Relationship Id="rId13" Type="http://schemas.openxmlformats.org/officeDocument/2006/relationships/slideLayout" Target="../slideLayouts/slideLayout7.xml"/><Relationship Id="rId14" Type="http://schemas.openxmlformats.org/officeDocument/2006/relationships/slideLayout" Target="../slideLayouts/slideLayout8.xml"/><Relationship Id="rId15" Type="http://schemas.openxmlformats.org/officeDocument/2006/relationships/slideLayout" Target="../slideLayouts/slideLayout9.xml"/><Relationship Id="rId16" Type="http://schemas.openxmlformats.org/officeDocument/2006/relationships/slideLayout" Target="../slideLayouts/slideLayout10.xml"/><Relationship Id="rId17" Type="http://schemas.openxmlformats.org/officeDocument/2006/relationships/slideLayout" Target="../slideLayouts/slideLayout11.xml"/><Relationship Id="rId18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slideLayout" Target="../slideLayouts/slideLayout13.xml"/><Relationship Id="rId8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3.xml"/><Relationship Id="rId18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Picture 7" descr=""/>
          <p:cNvPicPr/>
          <p:nvPr/>
        </p:nvPicPr>
        <p:blipFill>
          <a:blip r:embed="rId3"/>
          <a:srcRect l="3610" t="0" r="0" b="0"/>
          <a:stretch/>
        </p:blipFill>
        <p:spPr>
          <a:xfrm>
            <a:off x="0" y="2669760"/>
            <a:ext cx="4036320" cy="4187520"/>
          </a:xfrm>
          <a:prstGeom prst="rect">
            <a:avLst/>
          </a:prstGeom>
          <a:ln w="0">
            <a:noFill/>
          </a:ln>
        </p:spPr>
      </p:pic>
      <p:pic>
        <p:nvPicPr>
          <p:cNvPr id="1" name="Picture 6" descr=""/>
          <p:cNvPicPr/>
          <p:nvPr/>
        </p:nvPicPr>
        <p:blipFill>
          <a:blip r:embed="rId4"/>
          <a:srcRect l="35647" t="0" r="0" b="0"/>
          <a:stretch/>
        </p:blipFill>
        <p:spPr>
          <a:xfrm>
            <a:off x="0" y="2892240"/>
            <a:ext cx="1521720" cy="2364840"/>
          </a:xfrm>
          <a:prstGeom prst="rect">
            <a:avLst/>
          </a:prstGeom>
          <a:ln w="0">
            <a:noFill/>
          </a:ln>
        </p:spPr>
      </p:pic>
      <p:sp>
        <p:nvSpPr>
          <p:cNvPr id="2" name="Oval 15"/>
          <p:cNvSpPr/>
          <p:nvPr/>
        </p:nvSpPr>
        <p:spPr>
          <a:xfrm>
            <a:off x="8609040" y="1676520"/>
            <a:ext cx="2818800" cy="2818800"/>
          </a:xfrm>
          <a:prstGeom prst="ellipse">
            <a:avLst/>
          </a:prstGeom>
          <a:gradFill rotWithShape="0">
            <a:gsLst>
              <a:gs pos="0">
                <a:srgbClr val="50b9c1">
                  <a:alpha val="7058"/>
                </a:srgbClr>
              </a:gs>
              <a:gs pos="100000">
                <a:srgbClr val="50b9c1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38160" dir="5400000" dist="2556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3" name="Picture 8" descr=""/>
          <p:cNvPicPr/>
          <p:nvPr/>
        </p:nvPicPr>
        <p:blipFill>
          <a:blip r:embed="rId5"/>
          <a:srcRect l="0" t="28812" r="0" b="0"/>
          <a:stretch/>
        </p:blipFill>
        <p:spPr>
          <a:xfrm>
            <a:off x="7999560" y="0"/>
            <a:ext cx="1602720" cy="1140840"/>
          </a:xfrm>
          <a:prstGeom prst="rect">
            <a:avLst/>
          </a:prstGeom>
          <a:ln w="0">
            <a:noFill/>
          </a:ln>
        </p:spPr>
      </p:pic>
      <p:pic>
        <p:nvPicPr>
          <p:cNvPr id="4" name="Picture 9" descr=""/>
          <p:cNvPicPr/>
          <p:nvPr/>
        </p:nvPicPr>
        <p:blipFill>
          <a:blip r:embed="rId6"/>
          <a:srcRect l="0" t="0" r="0" b="23333"/>
          <a:stretch/>
        </p:blipFill>
        <p:spPr>
          <a:xfrm>
            <a:off x="8605800" y="6095880"/>
            <a:ext cx="992880" cy="761400"/>
          </a:xfrm>
          <a:prstGeom prst="rect">
            <a:avLst/>
          </a:prstGeom>
          <a:ln w="0">
            <a:noFill/>
          </a:ln>
        </p:spPr>
      </p:pic>
      <p:sp>
        <p:nvSpPr>
          <p:cNvPr id="5" name="Rectangle 13"/>
          <p:cNvSpPr/>
          <p:nvPr/>
        </p:nvSpPr>
        <p:spPr>
          <a:xfrm>
            <a:off x="10437840" y="0"/>
            <a:ext cx="685080" cy="114228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60" dir="5400000" dist="2556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ru-RU" sz="1800" spc="-1" strike="noStrike"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ftr" idx="1"/>
          </p:nvPr>
        </p:nvSpPr>
        <p:spPr>
          <a:xfrm rot="5400000">
            <a:off x="8952120" y="3225240"/>
            <a:ext cx="3859200" cy="304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lstStyle>
            <a:lvl1pPr algn="ctr">
              <a:lnSpc>
                <a:spcPct val="100000"/>
              </a:lnSpc>
              <a:buNone/>
              <a:defRPr b="0" lang="ru-RU" sz="1400" spc="-1" strike="noStrike">
                <a:latin typeface="Times New Roman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b="0" lang="ru-RU" sz="1400" spc="-1" strike="noStrike">
                <a:latin typeface="Times New Roman"/>
              </a:rPr>
              <a:t> 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sldNum" idx="2"/>
          </p:nvPr>
        </p:nvSpPr>
        <p:spPr>
          <a:xfrm>
            <a:off x="10352520" y="295560"/>
            <a:ext cx="837360" cy="766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lstStyle>
            <a:lvl1pPr algn="ctr">
              <a:lnSpc>
                <a:spcPct val="100000"/>
              </a:lnSpc>
              <a:buNone/>
              <a:defRPr b="0" lang="ru-RU" sz="2800" spc="-1" strike="noStrike">
                <a:solidFill>
                  <a:srgbClr val="ffffff"/>
                </a:solidFill>
                <a:latin typeface="Century Gothic"/>
              </a:defRPr>
            </a:lvl1pPr>
          </a:lstStyle>
          <a:p>
            <a:pPr algn="ctr">
              <a:lnSpc>
                <a:spcPct val="100000"/>
              </a:lnSpc>
              <a:buNone/>
            </a:pPr>
            <a:fld id="{021DCFF2-469E-4EA5-AE8C-9A396DBE2DAC}" type="slidenum">
              <a:rPr b="0" lang="ru-RU" sz="2800" spc="-1" strike="noStrike">
                <a:solidFill>
                  <a:srgbClr val="ffffff"/>
                </a:solidFill>
                <a:latin typeface="Century Gothic"/>
              </a:rPr>
              <a:t>1</a:t>
            </a:fld>
            <a:endParaRPr b="0" lang="ru-RU" sz="2800" spc="-1" strike="noStrike">
              <a:latin typeface="Times New Roman"/>
            </a:endParaRPr>
          </a:p>
        </p:txBody>
      </p:sp>
      <p:sp>
        <p:nvSpPr>
          <p:cNvPr id="9" name="PlaceHolder 4"/>
          <p:cNvSpPr>
            <a:spLocks noGrp="1"/>
          </p:cNvSpPr>
          <p:nvPr>
            <p:ph type="dt" idx="3"/>
          </p:nvPr>
        </p:nvSpPr>
        <p:spPr>
          <a:xfrm rot="5400000">
            <a:off x="10155960" y="1790640"/>
            <a:ext cx="990000" cy="304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>
              <a:defRPr b="0" lang="ru-RU" sz="1400" spc="-1" strike="noStrike">
                <a:latin typeface="Times New Roman"/>
              </a:defRPr>
            </a:lvl1pPr>
          </a:lstStyle>
          <a:p>
            <a:r>
              <a:rPr b="0" lang="ru-RU" sz="1400" spc="-1" strike="noStrike">
                <a:latin typeface="Times New Roman"/>
              </a:rPr>
              <a:t> 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10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7"/>
    <p:sldLayoutId id="2147483650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659" r:id="rId17"/>
    <p:sldLayoutId id="2147483660" r:id="rId18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7" descr=""/>
          <p:cNvPicPr/>
          <p:nvPr/>
        </p:nvPicPr>
        <p:blipFill>
          <a:blip r:embed="rId3"/>
          <a:srcRect l="3610" t="0" r="0" b="0"/>
          <a:stretch/>
        </p:blipFill>
        <p:spPr>
          <a:xfrm>
            <a:off x="0" y="2669760"/>
            <a:ext cx="4036320" cy="4187520"/>
          </a:xfrm>
          <a:prstGeom prst="rect">
            <a:avLst/>
          </a:prstGeom>
          <a:ln w="0">
            <a:noFill/>
          </a:ln>
        </p:spPr>
      </p:pic>
      <p:pic>
        <p:nvPicPr>
          <p:cNvPr id="48" name="Picture 6" descr=""/>
          <p:cNvPicPr/>
          <p:nvPr/>
        </p:nvPicPr>
        <p:blipFill>
          <a:blip r:embed="rId4"/>
          <a:srcRect l="35647" t="0" r="0" b="0"/>
          <a:stretch/>
        </p:blipFill>
        <p:spPr>
          <a:xfrm>
            <a:off x="0" y="2892240"/>
            <a:ext cx="1521720" cy="2364840"/>
          </a:xfrm>
          <a:prstGeom prst="rect">
            <a:avLst/>
          </a:prstGeom>
          <a:ln w="0">
            <a:noFill/>
          </a:ln>
        </p:spPr>
      </p:pic>
      <p:sp>
        <p:nvSpPr>
          <p:cNvPr id="49" name="Oval 15"/>
          <p:cNvSpPr/>
          <p:nvPr/>
        </p:nvSpPr>
        <p:spPr>
          <a:xfrm>
            <a:off x="8609040" y="1676520"/>
            <a:ext cx="2818800" cy="2818800"/>
          </a:xfrm>
          <a:prstGeom prst="ellipse">
            <a:avLst/>
          </a:prstGeom>
          <a:gradFill rotWithShape="0">
            <a:gsLst>
              <a:gs pos="0">
                <a:srgbClr val="50b9c1">
                  <a:alpha val="7058"/>
                </a:srgbClr>
              </a:gs>
              <a:gs pos="100000">
                <a:srgbClr val="50b9c1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38160" dir="5400000" dist="2556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50" name="Picture 8" descr=""/>
          <p:cNvPicPr/>
          <p:nvPr/>
        </p:nvPicPr>
        <p:blipFill>
          <a:blip r:embed="rId5"/>
          <a:srcRect l="0" t="28812" r="0" b="0"/>
          <a:stretch/>
        </p:blipFill>
        <p:spPr>
          <a:xfrm>
            <a:off x="7999560" y="0"/>
            <a:ext cx="1602720" cy="1140840"/>
          </a:xfrm>
          <a:prstGeom prst="rect">
            <a:avLst/>
          </a:prstGeom>
          <a:ln w="0">
            <a:noFill/>
          </a:ln>
        </p:spPr>
      </p:pic>
      <p:pic>
        <p:nvPicPr>
          <p:cNvPr id="51" name="Picture 9" descr=""/>
          <p:cNvPicPr/>
          <p:nvPr/>
        </p:nvPicPr>
        <p:blipFill>
          <a:blip r:embed="rId6"/>
          <a:srcRect l="0" t="0" r="0" b="23333"/>
          <a:stretch/>
        </p:blipFill>
        <p:spPr>
          <a:xfrm>
            <a:off x="8605800" y="6095880"/>
            <a:ext cx="992880" cy="761400"/>
          </a:xfrm>
          <a:prstGeom prst="rect">
            <a:avLst/>
          </a:prstGeom>
          <a:ln w="0">
            <a:noFill/>
          </a:ln>
        </p:spPr>
      </p:pic>
      <p:sp>
        <p:nvSpPr>
          <p:cNvPr id="52" name="Rectangle 13"/>
          <p:cNvSpPr/>
          <p:nvPr/>
        </p:nvSpPr>
        <p:spPr>
          <a:xfrm>
            <a:off x="10437840" y="0"/>
            <a:ext cx="685080" cy="114228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60" dir="5400000" dist="2556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3" name="PlaceHolder 1"/>
          <p:cNvSpPr>
            <a:spLocks noGrp="1"/>
          </p:cNvSpPr>
          <p:nvPr>
            <p:ph type="ftr" idx="4"/>
          </p:nvPr>
        </p:nvSpPr>
        <p:spPr>
          <a:xfrm rot="5400000">
            <a:off x="8952120" y="3225240"/>
            <a:ext cx="3859200" cy="304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lstStyle>
            <a:lvl1pPr algn="ctr">
              <a:lnSpc>
                <a:spcPct val="100000"/>
              </a:lnSpc>
              <a:buNone/>
              <a:defRPr b="0" lang="ru-RU" sz="1400" spc="-1" strike="noStrike">
                <a:latin typeface="Times New Roman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b="0" lang="ru-RU" sz="1400" spc="-1" strike="noStrike">
                <a:latin typeface="Times New Roman"/>
              </a:rPr>
              <a:t>&lt;нижний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sldNum" idx="5"/>
          </p:nvPr>
        </p:nvSpPr>
        <p:spPr>
          <a:xfrm>
            <a:off x="10352520" y="295560"/>
            <a:ext cx="837360" cy="766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lstStyle>
            <a:lvl1pPr algn="ctr">
              <a:lnSpc>
                <a:spcPct val="100000"/>
              </a:lnSpc>
              <a:buNone/>
              <a:defRPr b="0" lang="ru-RU" sz="2800" spc="-1" strike="noStrike">
                <a:solidFill>
                  <a:srgbClr val="ffffff"/>
                </a:solidFill>
                <a:latin typeface="Century Gothic"/>
              </a:defRPr>
            </a:lvl1pPr>
          </a:lstStyle>
          <a:p>
            <a:pPr algn="ctr">
              <a:lnSpc>
                <a:spcPct val="100000"/>
              </a:lnSpc>
              <a:buNone/>
            </a:pPr>
            <a:fld id="{D4510290-5FBE-461A-BC94-1F74E70E8FCF}" type="slidenum">
              <a:rPr b="0" lang="ru-RU" sz="2800" spc="-1" strike="noStrike">
                <a:solidFill>
                  <a:srgbClr val="ffffff"/>
                </a:solidFill>
                <a:latin typeface="Century Gothic"/>
              </a:rPr>
              <a:t>&lt;номер&gt;</a:t>
            </a:fld>
            <a:endParaRPr b="0" lang="ru-RU" sz="2800" spc="-1" strike="noStrike">
              <a:latin typeface="Times New Roman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dt" idx="6"/>
          </p:nvPr>
        </p:nvSpPr>
        <p:spPr>
          <a:xfrm rot="5400000">
            <a:off x="10155960" y="1790640"/>
            <a:ext cx="990000" cy="304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>
              <a:defRPr b="0" lang="ru-RU" sz="1400" spc="-1" strike="noStrike">
                <a:latin typeface="Times New Roman"/>
              </a:defRPr>
            </a:lvl1pPr>
          </a:lstStyle>
          <a:p>
            <a:r>
              <a:rPr b="0" lang="ru-RU" sz="1400" spc="-1" strike="noStrike">
                <a:latin typeface="Times New Roman"/>
              </a:rPr>
              <a:t>&lt;дата/время&gt;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57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3" r:id="rId18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7" descr=""/>
          <p:cNvPicPr/>
          <p:nvPr/>
        </p:nvPicPr>
        <p:blipFill>
          <a:blip r:embed="rId3"/>
          <a:srcRect l="3610" t="0" r="0" b="0"/>
          <a:stretch/>
        </p:blipFill>
        <p:spPr>
          <a:xfrm>
            <a:off x="0" y="2669760"/>
            <a:ext cx="4036320" cy="4187520"/>
          </a:xfrm>
          <a:prstGeom prst="rect">
            <a:avLst/>
          </a:prstGeom>
          <a:ln w="0">
            <a:noFill/>
          </a:ln>
        </p:spPr>
      </p:pic>
      <p:pic>
        <p:nvPicPr>
          <p:cNvPr id="95" name="Picture 6" descr=""/>
          <p:cNvPicPr/>
          <p:nvPr/>
        </p:nvPicPr>
        <p:blipFill>
          <a:blip r:embed="rId4"/>
          <a:srcRect l="35647" t="0" r="0" b="0"/>
          <a:stretch/>
        </p:blipFill>
        <p:spPr>
          <a:xfrm>
            <a:off x="0" y="2892240"/>
            <a:ext cx="1521720" cy="2364840"/>
          </a:xfrm>
          <a:prstGeom prst="rect">
            <a:avLst/>
          </a:prstGeom>
          <a:ln w="0">
            <a:noFill/>
          </a:ln>
        </p:spPr>
      </p:pic>
      <p:sp>
        <p:nvSpPr>
          <p:cNvPr id="96" name="Oval 15"/>
          <p:cNvSpPr/>
          <p:nvPr/>
        </p:nvSpPr>
        <p:spPr>
          <a:xfrm>
            <a:off x="8609040" y="1676520"/>
            <a:ext cx="2818800" cy="2818800"/>
          </a:xfrm>
          <a:prstGeom prst="ellipse">
            <a:avLst/>
          </a:prstGeom>
          <a:gradFill rotWithShape="0">
            <a:gsLst>
              <a:gs pos="0">
                <a:srgbClr val="50b9c1">
                  <a:alpha val="7058"/>
                </a:srgbClr>
              </a:gs>
              <a:gs pos="100000">
                <a:srgbClr val="50b9c1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38160" dir="5400000" dist="2556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97" name="Picture 8" descr=""/>
          <p:cNvPicPr/>
          <p:nvPr/>
        </p:nvPicPr>
        <p:blipFill>
          <a:blip r:embed="rId5"/>
          <a:srcRect l="0" t="28812" r="0" b="0"/>
          <a:stretch/>
        </p:blipFill>
        <p:spPr>
          <a:xfrm>
            <a:off x="7999560" y="0"/>
            <a:ext cx="1602720" cy="1140840"/>
          </a:xfrm>
          <a:prstGeom prst="rect">
            <a:avLst/>
          </a:prstGeom>
          <a:ln w="0">
            <a:noFill/>
          </a:ln>
        </p:spPr>
      </p:pic>
      <p:pic>
        <p:nvPicPr>
          <p:cNvPr id="98" name="Picture 9" descr=""/>
          <p:cNvPicPr/>
          <p:nvPr/>
        </p:nvPicPr>
        <p:blipFill>
          <a:blip r:embed="rId6"/>
          <a:srcRect l="0" t="0" r="0" b="23333"/>
          <a:stretch/>
        </p:blipFill>
        <p:spPr>
          <a:xfrm>
            <a:off x="8605800" y="6095880"/>
            <a:ext cx="992880" cy="761400"/>
          </a:xfrm>
          <a:prstGeom prst="rect">
            <a:avLst/>
          </a:prstGeom>
          <a:ln w="0">
            <a:noFill/>
          </a:ln>
        </p:spPr>
      </p:pic>
      <p:sp>
        <p:nvSpPr>
          <p:cNvPr id="99" name="Rectangle 13"/>
          <p:cNvSpPr/>
          <p:nvPr/>
        </p:nvSpPr>
        <p:spPr>
          <a:xfrm>
            <a:off x="10437840" y="0"/>
            <a:ext cx="685080" cy="114228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60" dir="5400000" dist="2556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00" name="PlaceHolder 1"/>
          <p:cNvSpPr>
            <a:spLocks noGrp="1"/>
          </p:cNvSpPr>
          <p:nvPr>
            <p:ph type="ftr" idx="7"/>
          </p:nvPr>
        </p:nvSpPr>
        <p:spPr>
          <a:xfrm rot="5400000">
            <a:off x="8952120" y="3225240"/>
            <a:ext cx="3859200" cy="304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lstStyle>
            <a:lvl1pPr algn="ctr">
              <a:lnSpc>
                <a:spcPct val="100000"/>
              </a:lnSpc>
              <a:buNone/>
              <a:defRPr b="0" lang="ru-RU" sz="1400" spc="-1" strike="noStrike">
                <a:latin typeface="Times New Roman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b="0" lang="ru-RU" sz="1400" spc="-1" strike="noStrike">
                <a:latin typeface="Times New Roman"/>
              </a:rPr>
              <a:t>&lt;нижний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sldNum" idx="8"/>
          </p:nvPr>
        </p:nvSpPr>
        <p:spPr>
          <a:xfrm>
            <a:off x="10352520" y="295560"/>
            <a:ext cx="837360" cy="766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lstStyle>
            <a:lvl1pPr algn="ctr">
              <a:lnSpc>
                <a:spcPct val="100000"/>
              </a:lnSpc>
              <a:buNone/>
              <a:defRPr b="0" lang="ru-RU" sz="2800" spc="-1" strike="noStrike">
                <a:solidFill>
                  <a:srgbClr val="ffffff"/>
                </a:solidFill>
                <a:latin typeface="Century Gothic"/>
              </a:defRPr>
            </a:lvl1pPr>
          </a:lstStyle>
          <a:p>
            <a:pPr algn="ctr">
              <a:lnSpc>
                <a:spcPct val="100000"/>
              </a:lnSpc>
              <a:buNone/>
            </a:pPr>
            <a:fld id="{68C4D70B-5E53-4818-822B-758685C3B950}" type="slidenum">
              <a:rPr b="0" lang="ru-RU" sz="2800" spc="-1" strike="noStrike">
                <a:solidFill>
                  <a:srgbClr val="ffffff"/>
                </a:solidFill>
                <a:latin typeface="Century Gothic"/>
              </a:rPr>
              <a:t>&lt;номер&gt;</a:t>
            </a:fld>
            <a:endParaRPr b="0" lang="ru-RU" sz="2800" spc="-1" strike="noStrike">
              <a:latin typeface="Times New Roman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dt" idx="9"/>
          </p:nvPr>
        </p:nvSpPr>
        <p:spPr>
          <a:xfrm rot="5400000">
            <a:off x="10155960" y="1790640"/>
            <a:ext cx="990000" cy="304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>
              <a:defRPr b="0" lang="ru-RU" sz="1400" spc="-1" strike="noStrike">
                <a:latin typeface="Times New Roman"/>
              </a:defRPr>
            </a:lvl1pPr>
          </a:lstStyle>
          <a:p>
            <a:r>
              <a:rPr b="0" lang="ru-RU" sz="1400" spc="-1" strike="noStrike">
                <a:latin typeface="Times New Roman"/>
              </a:rPr>
              <a:t>&lt;дата/время&gt;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10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  <p:sldLayoutId id="2147483686" r:id="rId18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png"/><Relationship Id="rId3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png"/><Relationship Id="rId3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image" Target="../media/image22.png"/><Relationship Id="rId3" Type="http://schemas.openxmlformats.org/officeDocument/2006/relationships/slideLayout" Target="../slideLayouts/slideLayout2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1154880" y="1447920"/>
            <a:ext cx="8825040" cy="3328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>
              <a:lnSpc>
                <a:spcPct val="100000"/>
              </a:lnSpc>
              <a:buNone/>
            </a:pPr>
            <a:r>
              <a:rPr b="0" lang="ru-RU" sz="7200" spc="-1" strike="noStrike">
                <a:solidFill>
                  <a:srgbClr val="ebebeb"/>
                </a:solidFill>
                <a:latin typeface="Century Gothic"/>
              </a:rPr>
              <a:t>Проект по благоустройству школы</a:t>
            </a:r>
            <a:endParaRPr b="0" lang="ru-RU" sz="7200" spc="-1" strike="noStrike"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subTitle"/>
          </p:nvPr>
        </p:nvSpPr>
        <p:spPr>
          <a:xfrm>
            <a:off x="7959240" y="4262760"/>
            <a:ext cx="2708280" cy="994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algn="r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000" spc="-1" strike="noStrike" cap="all">
                <a:solidFill>
                  <a:srgbClr val="8ad0d6"/>
                </a:solidFill>
                <a:latin typeface="Century Gothic"/>
              </a:rPr>
              <a:t>Учащиеся 9а МОУ КСОШ №1</a:t>
            </a:r>
            <a:endParaRPr b="0" lang="ru-RU" sz="2000" spc="-1" strike="noStrike"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000" spc="-1" strike="noStrike" cap="all">
                <a:solidFill>
                  <a:srgbClr val="8ad0d6"/>
                </a:solidFill>
                <a:latin typeface="Century Gothic"/>
              </a:rPr>
              <a:t>Январь 2024г.</a:t>
            </a:r>
            <a:endParaRPr b="0" lang="ru-RU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646200" y="452880"/>
            <a:ext cx="9403920" cy="1399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ru-RU" sz="4200" spc="-1" strike="noStrike">
                <a:solidFill>
                  <a:srgbClr val="ebebeb"/>
                </a:solidFill>
                <a:latin typeface="Century Gothic"/>
              </a:rPr>
              <a:t>Мы предлагаем</a:t>
            </a:r>
            <a:endParaRPr b="0" lang="ru-RU" sz="4200" spc="-1" strike="noStrike">
              <a:latin typeface="Arial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/>
          </p:nvPr>
        </p:nvSpPr>
        <p:spPr>
          <a:xfrm>
            <a:off x="1103400" y="2053080"/>
            <a:ext cx="8946000" cy="4194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 3" charset="2"/>
              <a:buChar char=""/>
            </a:pPr>
            <a:r>
              <a:rPr b="0" lang="ru-RU" sz="2000" spc="-1" strike="noStrike">
                <a:solidFill>
                  <a:srgbClr val="ffffff"/>
                </a:solidFill>
                <a:latin typeface="Century Gothic"/>
              </a:rPr>
              <a:t>Установить в раздевалках  шкафчики (локеры)</a:t>
            </a:r>
            <a:endParaRPr b="0" lang="ru-RU" sz="20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 3" charset="2"/>
              <a:buChar char=""/>
            </a:pPr>
            <a:r>
              <a:rPr b="0" lang="ru-RU" sz="2000" spc="-1" strike="noStrike">
                <a:solidFill>
                  <a:srgbClr val="ffffff"/>
                </a:solidFill>
                <a:latin typeface="Century Gothic"/>
              </a:rPr>
              <a:t>Оборудовать туалеты и душевые комнаты в спортзалах</a:t>
            </a:r>
            <a:endParaRPr b="0" lang="ru-RU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646200" y="452880"/>
            <a:ext cx="9403920" cy="1399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>
              <a:lnSpc>
                <a:spcPct val="100000"/>
              </a:lnSpc>
              <a:buNone/>
            </a:pPr>
            <a:r>
              <a:rPr b="0" lang="ru-RU" sz="4200" spc="-1" strike="noStrike">
                <a:solidFill>
                  <a:srgbClr val="ebebeb"/>
                </a:solidFill>
                <a:latin typeface="Century Gothic"/>
              </a:rPr>
              <a:t>Оборудование для осуществление проекта</a:t>
            </a:r>
            <a:endParaRPr b="0" lang="ru-RU" sz="4200" spc="-1" strike="noStrike">
              <a:latin typeface="Arial"/>
            </a:endParaRPr>
          </a:p>
        </p:txBody>
      </p:sp>
      <p:pic>
        <p:nvPicPr>
          <p:cNvPr id="146" name="Объект 4" descr=""/>
          <p:cNvPicPr/>
          <p:nvPr/>
        </p:nvPicPr>
        <p:blipFill>
          <a:blip r:embed="rId1"/>
          <a:stretch/>
        </p:blipFill>
        <p:spPr>
          <a:xfrm>
            <a:off x="786240" y="1853280"/>
            <a:ext cx="4561200" cy="3035160"/>
          </a:xfrm>
          <a:prstGeom prst="rect">
            <a:avLst/>
          </a:prstGeom>
          <a:ln w="0">
            <a:noFill/>
          </a:ln>
        </p:spPr>
      </p:pic>
      <p:sp>
        <p:nvSpPr>
          <p:cNvPr id="147" name="TextBox 5"/>
          <p:cNvSpPr/>
          <p:nvPr/>
        </p:nvSpPr>
        <p:spPr>
          <a:xfrm>
            <a:off x="5698080" y="2099160"/>
            <a:ext cx="4153680" cy="821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ru-RU" sz="2400" spc="-1" strike="noStrike">
                <a:solidFill>
                  <a:srgbClr val="ffffff"/>
                </a:solidFill>
                <a:latin typeface="Century Gothic"/>
                <a:ea typeface="DejaVu Sans"/>
              </a:rPr>
              <a:t>Локеры в полный рост (личный шкаф)</a:t>
            </a:r>
            <a:endParaRPr b="0" lang="ru-R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646200" y="452880"/>
            <a:ext cx="9403920" cy="1399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ru-RU" sz="4200" spc="-1" strike="noStrike">
                <a:solidFill>
                  <a:srgbClr val="ebebeb"/>
                </a:solidFill>
                <a:latin typeface="Century Gothic"/>
              </a:rPr>
              <a:t>Локеры</a:t>
            </a:r>
            <a:endParaRPr b="0" lang="ru-RU" sz="4200" spc="-1" strike="noStrike">
              <a:latin typeface="Arial"/>
            </a:endParaRPr>
          </a:p>
        </p:txBody>
      </p:sp>
      <p:pic>
        <p:nvPicPr>
          <p:cNvPr id="149" name="Объект 4" descr=""/>
          <p:cNvPicPr/>
          <p:nvPr/>
        </p:nvPicPr>
        <p:blipFill>
          <a:blip r:embed="rId1"/>
          <a:stretch/>
        </p:blipFill>
        <p:spPr>
          <a:xfrm>
            <a:off x="606240" y="2023200"/>
            <a:ext cx="4482360" cy="2630880"/>
          </a:xfrm>
          <a:prstGeom prst="rect">
            <a:avLst/>
          </a:prstGeom>
          <a:ln w="0">
            <a:noFill/>
          </a:ln>
        </p:spPr>
      </p:pic>
      <p:sp>
        <p:nvSpPr>
          <p:cNvPr id="150" name="AutoShape 2"/>
          <p:cNvSpPr/>
          <p:nvPr/>
        </p:nvSpPr>
        <p:spPr>
          <a:xfrm>
            <a:off x="155520" y="-144360"/>
            <a:ext cx="304200" cy="30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51" name="Рисунок 5" descr=""/>
          <p:cNvPicPr/>
          <p:nvPr/>
        </p:nvPicPr>
        <p:blipFill>
          <a:blip r:embed="rId2"/>
          <a:stretch/>
        </p:blipFill>
        <p:spPr>
          <a:xfrm>
            <a:off x="7044840" y="2023200"/>
            <a:ext cx="4055760" cy="3037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646200" y="452880"/>
            <a:ext cx="9403920" cy="1399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ru-RU" sz="4200" spc="-1" strike="noStrike">
                <a:solidFill>
                  <a:srgbClr val="ebebeb"/>
                </a:solidFill>
                <a:latin typeface="Century Gothic"/>
              </a:rPr>
              <a:t>Душевые комнаты</a:t>
            </a:r>
            <a:endParaRPr b="0" lang="ru-RU" sz="4200" spc="-1" strike="noStrike">
              <a:latin typeface="Arial"/>
            </a:endParaRPr>
          </a:p>
        </p:txBody>
      </p:sp>
      <p:pic>
        <p:nvPicPr>
          <p:cNvPr id="153" name="Объект 5" descr=""/>
          <p:cNvPicPr/>
          <p:nvPr/>
        </p:nvPicPr>
        <p:blipFill>
          <a:blip r:embed="rId1"/>
          <a:stretch/>
        </p:blipFill>
        <p:spPr>
          <a:xfrm>
            <a:off x="605520" y="1953000"/>
            <a:ext cx="4455360" cy="2991600"/>
          </a:xfrm>
          <a:prstGeom prst="rect">
            <a:avLst/>
          </a:prstGeom>
          <a:ln w="0">
            <a:noFill/>
          </a:ln>
        </p:spPr>
      </p:pic>
      <p:pic>
        <p:nvPicPr>
          <p:cNvPr id="154" name="Рисунок 6" descr=""/>
          <p:cNvPicPr/>
          <p:nvPr/>
        </p:nvPicPr>
        <p:blipFill>
          <a:blip r:embed="rId2"/>
          <a:stretch/>
        </p:blipFill>
        <p:spPr>
          <a:xfrm>
            <a:off x="6195240" y="1953000"/>
            <a:ext cx="5022000" cy="3378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Рисунок 1" descr=""/>
          <p:cNvPicPr/>
          <p:nvPr/>
        </p:nvPicPr>
        <p:blipFill>
          <a:blip r:embed="rId1"/>
          <a:stretch/>
        </p:blipFill>
        <p:spPr>
          <a:xfrm>
            <a:off x="0" y="244800"/>
            <a:ext cx="5353560" cy="5974920"/>
          </a:xfrm>
          <a:prstGeom prst="rect">
            <a:avLst/>
          </a:prstGeom>
          <a:ln w="0">
            <a:noFill/>
          </a:ln>
        </p:spPr>
      </p:pic>
      <p:pic>
        <p:nvPicPr>
          <p:cNvPr id="156" name="Рисунок 2" descr=""/>
          <p:cNvPicPr/>
          <p:nvPr/>
        </p:nvPicPr>
        <p:blipFill>
          <a:blip r:embed="rId2"/>
          <a:stretch/>
        </p:blipFill>
        <p:spPr>
          <a:xfrm>
            <a:off x="5897160" y="244800"/>
            <a:ext cx="4791600" cy="5974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"/>
          <p:cNvSpPr/>
          <p:nvPr/>
        </p:nvSpPr>
        <p:spPr>
          <a:xfrm>
            <a:off x="1080000" y="2520000"/>
            <a:ext cx="5759640" cy="128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ru-RU" sz="4200" spc="-1" strike="noStrike">
                <a:latin typeface="Arial"/>
              </a:rPr>
              <a:t>Спасибо за внимание!</a:t>
            </a:r>
            <a:endParaRPr b="0" lang="ru-RU" sz="4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34</TotalTime>
  <Application>LibreOffice/7.3.4.2$Linux_X86_64 LibreOffice_project/30$Build-2</Application>
  <AppVersion>15.0000</AppVersion>
  <Words>41</Words>
  <Paragraphs>9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2023-02-03T11:33:56Z</dcterms:created>
  <dc:creator>Ленгофонный кабине№1</dc:creator>
  <dc:description/>
  <dc:language>ru-RU</dc:language>
  <cp:lastModifiedBy/>
  <dcterms:modified xsi:type="dcterms:W3CDTF">2024-01-31T08:55:41Z</dcterms:modified>
  <cp:revision>6</cp:revision>
  <dc:subject/>
  <dc:title>Проект по благоустройству школы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Широкоэкранный</vt:lpwstr>
  </property>
  <property fmtid="{D5CDD505-2E9C-101B-9397-08002B2CF9AE}" pid="3" name="Slides">
    <vt:i4>6</vt:i4>
  </property>
</Properties>
</file>