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804" r:id="rId1"/>
  </p:sldMasterIdLst>
  <p:notesMasterIdLst>
    <p:notesMasterId r:id="rId3"/>
  </p:notesMasterIdLst>
  <p:handoutMasterIdLst>
    <p:handoutMasterId r:id="rId4"/>
  </p:handoutMasterIdLst>
  <p:sldIdLst>
    <p:sldId id="390" r:id="rId2"/>
  </p:sldIdLst>
  <p:sldSz cx="12192000" cy="6858000"/>
  <p:notesSz cx="9979025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ECDD"/>
    <a:srgbClr val="FCEBE0"/>
    <a:srgbClr val="C3D69B"/>
    <a:srgbClr val="FFFFCC"/>
    <a:srgbClr val="DCE6F2"/>
    <a:srgbClr val="FAC090"/>
    <a:srgbClr val="A1B5CB"/>
    <a:srgbClr val="E6E0EC"/>
    <a:srgbClr val="D9D9D9"/>
    <a:srgbClr val="D2BC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248" autoAdjust="0"/>
    <p:restoredTop sz="90139" autoAdjust="0"/>
  </p:normalViewPr>
  <p:slideViewPr>
    <p:cSldViewPr snapToGrid="0">
      <p:cViewPr varScale="1">
        <p:scale>
          <a:sx n="104" d="100"/>
          <a:sy n="104" d="100"/>
        </p:scale>
        <p:origin x="1200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24085" cy="343860"/>
          </a:xfrm>
          <a:prstGeom prst="rect">
            <a:avLst/>
          </a:prstGeom>
        </p:spPr>
        <p:txBody>
          <a:bodyPr vert="horz" lIns="91930" tIns="45965" rIns="91930" bIns="45965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51753" y="1"/>
            <a:ext cx="4325678" cy="343860"/>
          </a:xfrm>
          <a:prstGeom prst="rect">
            <a:avLst/>
          </a:prstGeom>
        </p:spPr>
        <p:txBody>
          <a:bodyPr vert="horz" lIns="91930" tIns="45965" rIns="91930" bIns="45965" rtlCol="0"/>
          <a:lstStyle>
            <a:lvl1pPr algn="r">
              <a:defRPr sz="1200"/>
            </a:lvl1pPr>
          </a:lstStyle>
          <a:p>
            <a:fld id="{58092F09-7C54-450D-B775-3385E4BDF876}" type="datetimeFigureOut">
              <a:rPr lang="ru-RU" smtClean="0"/>
              <a:t>10.06.2024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6514141"/>
            <a:ext cx="4324085" cy="343859"/>
          </a:xfrm>
          <a:prstGeom prst="rect">
            <a:avLst/>
          </a:prstGeom>
        </p:spPr>
        <p:txBody>
          <a:bodyPr vert="horz" lIns="91930" tIns="45965" rIns="91930" bIns="45965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51753" y="6514141"/>
            <a:ext cx="4325678" cy="343859"/>
          </a:xfrm>
          <a:prstGeom prst="rect">
            <a:avLst/>
          </a:prstGeom>
        </p:spPr>
        <p:txBody>
          <a:bodyPr vert="horz" lIns="91930" tIns="45965" rIns="91930" bIns="45965" rtlCol="0" anchor="b"/>
          <a:lstStyle>
            <a:lvl1pPr algn="r">
              <a:defRPr sz="1200"/>
            </a:lvl1pPr>
          </a:lstStyle>
          <a:p>
            <a:fld id="{6BA439AC-E9E0-439C-B26F-46532E37B1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89599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06375" y="819150"/>
            <a:ext cx="7177088" cy="403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перемещения страницы щёлкните мышью</a:t>
            </a:r>
          </a:p>
        </p:txBody>
      </p:sp>
      <p:sp>
        <p:nvSpPr>
          <p:cNvPr id="876" name="PlaceHolder 2"/>
          <p:cNvSpPr>
            <a:spLocks noGrp="1"/>
          </p:cNvSpPr>
          <p:nvPr>
            <p:ph type="body"/>
          </p:nvPr>
        </p:nvSpPr>
        <p:spPr>
          <a:xfrm>
            <a:off x="759019" y="5116421"/>
            <a:ext cx="6071788" cy="4846943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r>
              <a:rPr lang="ru-RU" sz="2000" b="0" strike="noStrike" spc="-1">
                <a:latin typeface="XO Oriel"/>
              </a:rPr>
              <a:t>Для правки формата примечаний щёлкните мышью</a:t>
            </a:r>
          </a:p>
        </p:txBody>
      </p:sp>
      <p:sp>
        <p:nvSpPr>
          <p:cNvPr id="877" name="PlaceHolder 3"/>
          <p:cNvSpPr>
            <a:spLocks noGrp="1"/>
          </p:cNvSpPr>
          <p:nvPr>
            <p:ph type="hdr"/>
          </p:nvPr>
        </p:nvSpPr>
        <p:spPr>
          <a:xfrm>
            <a:off x="0" y="1"/>
            <a:ext cx="3293779" cy="538227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r>
              <a:rPr lang="ru-RU" sz="1400" b="0" strike="noStrike" spc="-1">
                <a:latin typeface="Times New Roman"/>
              </a:rPr>
              <a:t>&lt;верхний колонтитул&gt;</a:t>
            </a:r>
          </a:p>
        </p:txBody>
      </p:sp>
      <p:sp>
        <p:nvSpPr>
          <p:cNvPr id="878" name="PlaceHolder 4"/>
          <p:cNvSpPr>
            <a:spLocks noGrp="1"/>
          </p:cNvSpPr>
          <p:nvPr>
            <p:ph type="dt" idx="58"/>
          </p:nvPr>
        </p:nvSpPr>
        <p:spPr>
          <a:xfrm>
            <a:off x="4296046" y="1"/>
            <a:ext cx="3293779" cy="538227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r">
              <a:buNone/>
              <a:defRPr lang="ru-RU" sz="1400" b="0" strike="noStrike" spc="-1">
                <a:latin typeface="Times New Roman"/>
              </a:defRPr>
            </a:lvl1pPr>
          </a:lstStyle>
          <a:p>
            <a:pPr algn="r">
              <a:buNone/>
            </a:pPr>
            <a:r>
              <a:rPr lang="ru-RU" sz="1400" b="0" strike="noStrike" spc="-1">
                <a:latin typeface="Times New Roman"/>
              </a:rPr>
              <a:t>&lt;дата/время&gt;</a:t>
            </a:r>
          </a:p>
        </p:txBody>
      </p:sp>
      <p:sp>
        <p:nvSpPr>
          <p:cNvPr id="879" name="PlaceHolder 5"/>
          <p:cNvSpPr>
            <a:spLocks noGrp="1"/>
          </p:cNvSpPr>
          <p:nvPr>
            <p:ph type="ftr" idx="59"/>
          </p:nvPr>
        </p:nvSpPr>
        <p:spPr>
          <a:xfrm>
            <a:off x="0" y="10233202"/>
            <a:ext cx="3293779" cy="538227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>
              <a:defRPr lang="ru-RU" sz="1400" b="0" strike="noStrike" spc="-1">
                <a:latin typeface="Times New Roman"/>
              </a:defRPr>
            </a:lvl1pPr>
          </a:lstStyle>
          <a:p>
            <a:r>
              <a:rPr lang="ru-RU" sz="1400" b="0" strike="noStrike" spc="-1">
                <a:latin typeface="Times New Roman"/>
              </a:rPr>
              <a:t>&lt;нижний колонтитул&gt;</a:t>
            </a:r>
          </a:p>
        </p:txBody>
      </p:sp>
      <p:sp>
        <p:nvSpPr>
          <p:cNvPr id="880" name="PlaceHolder 6"/>
          <p:cNvSpPr>
            <a:spLocks noGrp="1"/>
          </p:cNvSpPr>
          <p:nvPr>
            <p:ph type="sldNum" idx="60"/>
          </p:nvPr>
        </p:nvSpPr>
        <p:spPr>
          <a:xfrm>
            <a:off x="4296046" y="10233202"/>
            <a:ext cx="3293779" cy="538227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algn="r">
              <a:buNone/>
              <a:defRPr lang="ru-RU" sz="1400" b="0" strike="noStrike" spc="-1">
                <a:latin typeface="Times New Roman"/>
              </a:defRPr>
            </a:lvl1pPr>
          </a:lstStyle>
          <a:p>
            <a:pPr algn="r">
              <a:buNone/>
            </a:pPr>
            <a:fld id="{85EA0FA8-FC71-4098-B43D-7F5023B086EE}" type="slidenum">
              <a:rPr lang="ru-RU" sz="1400" b="0" strike="noStrike" spc="-1">
                <a:latin typeface="Times New Roman"/>
              </a:rPr>
              <a:t>‹#›</a:t>
            </a:fld>
            <a:endParaRPr lang="ru-RU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7208833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CustomShape 1"/>
          <p:cNvSpPr/>
          <p:nvPr/>
        </p:nvSpPr>
        <p:spPr>
          <a:xfrm>
            <a:off x="3955246" y="9441126"/>
            <a:ext cx="3021300" cy="494801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2886" tIns="46443" rIns="92886" bIns="46443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defTabSz="460798">
              <a:defRPr/>
            </a:pPr>
            <a:fld id="{3FC9E226-5BD0-43AE-889F-7D4A465A102C}" type="slidenum">
              <a:rPr lang="ru-RU" altLang="ru-RU">
                <a:solidFill>
                  <a:srgbClr val="000000"/>
                </a:solidFill>
                <a:ea typeface="DejaVu Sans"/>
                <a:cs typeface="DejaVu Sans"/>
              </a:rPr>
              <a:pPr algn="r" defTabSz="460798">
                <a:defRPr/>
              </a:pPr>
              <a:t>1</a:t>
            </a:fld>
            <a:endParaRPr lang="ru-RU" altLang="ru-RU" dirty="0">
              <a:solidFill>
                <a:prstClr val="black"/>
              </a:solidFill>
              <a:ea typeface="DejaVu Sans"/>
              <a:cs typeface="DejaVu Sans"/>
            </a:endParaRPr>
          </a:p>
        </p:txBody>
      </p:sp>
      <p:sp>
        <p:nvSpPr>
          <p:cNvPr id="29699" name="PlaceHolder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73038" y="741363"/>
            <a:ext cx="6634162" cy="3732212"/>
          </a:xfrm>
          <a:ln/>
        </p:spPr>
      </p:sp>
      <p:sp>
        <p:nvSpPr>
          <p:cNvPr id="86" name="PlaceHolder 3"/>
          <p:cNvSpPr>
            <a:spLocks noGrp="1"/>
          </p:cNvSpPr>
          <p:nvPr>
            <p:ph type="body"/>
          </p:nvPr>
        </p:nvSpPr>
        <p:spPr>
          <a:xfrm>
            <a:off x="698457" y="4722960"/>
            <a:ext cx="5581235" cy="4469172"/>
          </a:xfrm>
        </p:spPr>
        <p:txBody>
          <a:bodyPr lIns="92886" tIns="46443" rIns="92886" bIns="46443">
            <a:noAutofit/>
          </a:bodyPr>
          <a:lstStyle/>
          <a:p>
            <a:pPr>
              <a:defRPr/>
            </a:pPr>
            <a:endParaRPr lang="ru-RU" sz="2000" spc="-1" dirty="0">
              <a:latin typeface="Arial"/>
            </a:endParaRPr>
          </a:p>
        </p:txBody>
      </p:sp>
      <p:sp>
        <p:nvSpPr>
          <p:cNvPr id="87" name="CustomShape 4"/>
          <p:cNvSpPr/>
          <p:nvPr/>
        </p:nvSpPr>
        <p:spPr>
          <a:xfrm>
            <a:off x="3955246" y="9441126"/>
            <a:ext cx="3021300" cy="494801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2886" tIns="46443" rIns="92886" bIns="46443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defTabSz="460798">
              <a:defRPr/>
            </a:pPr>
            <a:fld id="{EC284A0C-5EE3-466C-9010-25603156FAEF}" type="slidenum">
              <a:rPr lang="ru-RU" altLang="ru-RU">
                <a:solidFill>
                  <a:srgbClr val="000000"/>
                </a:solidFill>
                <a:ea typeface="DejaVu Sans"/>
                <a:cs typeface="DejaVu Sans"/>
              </a:rPr>
              <a:pPr algn="r" defTabSz="460798">
                <a:defRPr/>
              </a:pPr>
              <a:t>1</a:t>
            </a:fld>
            <a:endParaRPr lang="ru-RU" altLang="ru-RU" dirty="0">
              <a:solidFill>
                <a:prstClr val="black"/>
              </a:solidFill>
              <a:ea typeface="DejaVu Sans"/>
              <a:cs typeface="DejaVu Sans"/>
            </a:endParaRPr>
          </a:p>
        </p:txBody>
      </p:sp>
    </p:spTree>
    <p:extLst>
      <p:ext uri="{BB962C8B-B14F-4D97-AF65-F5344CB8AC3E}">
        <p14:creationId xmlns:p14="http://schemas.microsoft.com/office/powerpoint/2010/main" val="8963287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3802" y="1122363"/>
            <a:ext cx="9144397" cy="2387600"/>
          </a:xfrm>
        </p:spPr>
        <p:txBody>
          <a:bodyPr anchor="b"/>
          <a:lstStyle>
            <a:lvl1pPr algn="ctr">
              <a:defRPr sz="5999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3802" y="3602038"/>
            <a:ext cx="9144397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54" indent="0" algn="ctr">
              <a:buNone/>
              <a:defRPr sz="2000"/>
            </a:lvl2pPr>
            <a:lvl3pPr marL="914309" indent="0" algn="ctr">
              <a:buNone/>
              <a:defRPr sz="1800"/>
            </a:lvl3pPr>
            <a:lvl4pPr marL="1371463" indent="0" algn="ctr">
              <a:buNone/>
              <a:defRPr sz="1600"/>
            </a:lvl4pPr>
            <a:lvl5pPr marL="1828617" indent="0" algn="ctr">
              <a:buNone/>
              <a:defRPr sz="1600"/>
            </a:lvl5pPr>
            <a:lvl6pPr marL="2285771" indent="0" algn="ctr">
              <a:buNone/>
              <a:defRPr sz="1600"/>
            </a:lvl6pPr>
            <a:lvl7pPr marL="2742926" indent="0" algn="ctr">
              <a:buNone/>
              <a:defRPr sz="1600"/>
            </a:lvl7pPr>
            <a:lvl8pPr marL="3200080" indent="0" algn="ctr">
              <a:buNone/>
              <a:defRPr sz="1600"/>
            </a:lvl8pPr>
            <a:lvl9pPr marL="3657234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altLang="ru-RU"/>
              <a:t>17.05.23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47CA31-C240-4B12-A406-25B03AF0ABC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28481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altLang="ru-RU"/>
              <a:t>17.05.23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9A0C14-5659-445F-A368-8E2D9B6E8A1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39099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3288" y="274639"/>
            <a:ext cx="2739668" cy="584358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520" y="274639"/>
            <a:ext cx="8071387" cy="584358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altLang="ru-RU"/>
              <a:t>17.05.23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E65D3E-5578-4F4B-A4E3-20E1918B8DA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03827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altLang="ru-RU"/>
              <a:t>17.05.23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F7C39D-AB1B-48C1-8034-18415B81BE8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17544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742" y="1709739"/>
            <a:ext cx="10515818" cy="2852737"/>
          </a:xfrm>
        </p:spPr>
        <p:txBody>
          <a:bodyPr anchor="b"/>
          <a:lstStyle>
            <a:lvl1pPr>
              <a:defRPr sz="5999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742" y="4589464"/>
            <a:ext cx="10515818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154" indent="0">
              <a:buNone/>
              <a:defRPr sz="2000"/>
            </a:lvl2pPr>
            <a:lvl3pPr marL="914309" indent="0">
              <a:buNone/>
              <a:defRPr sz="1800"/>
            </a:lvl3pPr>
            <a:lvl4pPr marL="1371463" indent="0">
              <a:buNone/>
              <a:defRPr sz="1600"/>
            </a:lvl4pPr>
            <a:lvl5pPr marL="1828617" indent="0">
              <a:buNone/>
              <a:defRPr sz="1600"/>
            </a:lvl5pPr>
            <a:lvl6pPr marL="2285771" indent="0">
              <a:buNone/>
              <a:defRPr sz="1600"/>
            </a:lvl6pPr>
            <a:lvl7pPr marL="2742926" indent="0">
              <a:buNone/>
              <a:defRPr sz="1600"/>
            </a:lvl7pPr>
            <a:lvl8pPr marL="3200080" indent="0">
              <a:buNone/>
              <a:defRPr sz="1600"/>
            </a:lvl8pPr>
            <a:lvl9pPr marL="3657234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altLang="ru-RU"/>
              <a:t>17.05.23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23CA7C-351D-4208-90F1-A64C0C8446C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52957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521" y="1600200"/>
            <a:ext cx="5404734" cy="45180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66635" y="1600200"/>
            <a:ext cx="5406321" cy="45180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altLang="ru-RU"/>
              <a:t>17.05.23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41FF2C-94F6-4F47-96BE-5F85CE3F2F4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76869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679" y="365126"/>
            <a:ext cx="10515817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679" y="1681163"/>
            <a:ext cx="515711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4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3" indent="0">
              <a:buNone/>
              <a:defRPr sz="1600" b="1"/>
            </a:lvl4pPr>
            <a:lvl5pPr marL="1828617" indent="0">
              <a:buNone/>
              <a:defRPr sz="1600" b="1"/>
            </a:lvl5pPr>
            <a:lvl6pPr marL="2285771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4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679" y="2505075"/>
            <a:ext cx="5157115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984" y="1681163"/>
            <a:ext cx="518251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4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3" indent="0">
              <a:buNone/>
              <a:defRPr sz="1600" b="1"/>
            </a:lvl4pPr>
            <a:lvl5pPr marL="1828617" indent="0">
              <a:buNone/>
              <a:defRPr sz="1600" b="1"/>
            </a:lvl5pPr>
            <a:lvl6pPr marL="2285771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4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984" y="2505075"/>
            <a:ext cx="5182512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altLang="ru-RU"/>
              <a:t>17.05.23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336EAC-DB4E-4CD6-A356-4D22F0A93C7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23816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altLang="ru-RU"/>
              <a:t>17.05.23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D819C5-4FD7-4834-BB78-9278B1959A1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7191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altLang="ru-RU"/>
              <a:t>17.05.23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55B534-287C-4455-9055-81E9FE0101F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61191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679" y="457200"/>
            <a:ext cx="393172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2513" y="987426"/>
            <a:ext cx="617298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679" y="2057400"/>
            <a:ext cx="393172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4" indent="0">
              <a:buNone/>
              <a:defRPr sz="1400"/>
            </a:lvl2pPr>
            <a:lvl3pPr marL="914309" indent="0">
              <a:buNone/>
              <a:defRPr sz="1200"/>
            </a:lvl3pPr>
            <a:lvl4pPr marL="1371463" indent="0">
              <a:buNone/>
              <a:defRPr sz="1000"/>
            </a:lvl4pPr>
            <a:lvl5pPr marL="1828617" indent="0">
              <a:buNone/>
              <a:defRPr sz="1000"/>
            </a:lvl5pPr>
            <a:lvl6pPr marL="2285771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4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altLang="ru-RU"/>
              <a:t>17.05.23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E19080-3B49-4052-BBB3-9E3955E93EF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36427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679" y="457200"/>
            <a:ext cx="393172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2513" y="987426"/>
            <a:ext cx="617298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54" indent="0">
              <a:buNone/>
              <a:defRPr sz="2800"/>
            </a:lvl2pPr>
            <a:lvl3pPr marL="914309" indent="0">
              <a:buNone/>
              <a:defRPr sz="2400"/>
            </a:lvl3pPr>
            <a:lvl4pPr marL="1371463" indent="0">
              <a:buNone/>
              <a:defRPr sz="2000"/>
            </a:lvl4pPr>
            <a:lvl5pPr marL="1828617" indent="0">
              <a:buNone/>
              <a:defRPr sz="2000"/>
            </a:lvl5pPr>
            <a:lvl6pPr marL="2285771" indent="0">
              <a:buNone/>
              <a:defRPr sz="2000"/>
            </a:lvl6pPr>
            <a:lvl7pPr marL="2742926" indent="0">
              <a:buNone/>
              <a:defRPr sz="2000"/>
            </a:lvl7pPr>
            <a:lvl8pPr marL="3200080" indent="0">
              <a:buNone/>
              <a:defRPr sz="2000"/>
            </a:lvl8pPr>
            <a:lvl9pPr marL="3657234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679" y="2057400"/>
            <a:ext cx="393172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4" indent="0">
              <a:buNone/>
              <a:defRPr sz="1400"/>
            </a:lvl2pPr>
            <a:lvl3pPr marL="914309" indent="0">
              <a:buNone/>
              <a:defRPr sz="1200"/>
            </a:lvl3pPr>
            <a:lvl4pPr marL="1371463" indent="0">
              <a:buNone/>
              <a:defRPr sz="1000"/>
            </a:lvl4pPr>
            <a:lvl5pPr marL="1828617" indent="0">
              <a:buNone/>
              <a:defRPr sz="1000"/>
            </a:lvl5pPr>
            <a:lvl6pPr marL="2285771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4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altLang="ru-RU"/>
              <a:t>17.05.23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8B0250-499D-4354-BB40-29388B93648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01539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09521" y="274638"/>
            <a:ext cx="10963435" cy="1135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 smtClean="0"/>
              <a:t>Для правки текста заглавия щёлкните мышью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521" y="1600200"/>
            <a:ext cx="10963435" cy="451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 smtClean="0"/>
              <a:t>Для правки структуры щёлкните мышью</a:t>
            </a:r>
          </a:p>
          <a:p>
            <a:pPr lvl="1"/>
            <a:r>
              <a:rPr lang="en-GB" altLang="ru-RU" smtClean="0"/>
              <a:t>Второй уровень структуры</a:t>
            </a:r>
          </a:p>
          <a:p>
            <a:pPr lvl="2"/>
            <a:r>
              <a:rPr lang="en-GB" altLang="ru-RU" smtClean="0"/>
              <a:t>Третий уровень структуры</a:t>
            </a:r>
          </a:p>
          <a:p>
            <a:pPr lvl="3"/>
            <a:r>
              <a:rPr lang="en-GB" altLang="ru-RU" smtClean="0"/>
              <a:t>Четвёртый уровень структуры</a:t>
            </a:r>
          </a:p>
          <a:p>
            <a:pPr lvl="4"/>
            <a:r>
              <a:rPr lang="en-GB" altLang="ru-RU" smtClean="0"/>
              <a:t>Пятый уровень структуры</a:t>
            </a:r>
          </a:p>
          <a:p>
            <a:pPr lvl="4"/>
            <a:r>
              <a:rPr lang="en-GB" altLang="ru-RU" smtClean="0"/>
              <a:t>Шестой уровень структуры</a:t>
            </a:r>
          </a:p>
          <a:p>
            <a:pPr lvl="4"/>
            <a:r>
              <a:rPr lang="en-GB" altLang="ru-RU" smtClean="0"/>
              <a:t>Седьмой уровень структуры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609521" y="6356350"/>
            <a:ext cx="2836494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eaLnBrk="1" hangingPunct="1">
              <a:spcBef>
                <a:spcPts val="63"/>
              </a:spcBef>
              <a:spcAft>
                <a:spcPts val="63"/>
              </a:spcAft>
              <a:buClrTx/>
              <a:buSzPct val="100000"/>
              <a:buFontTx/>
              <a:buNone/>
              <a:tabLst>
                <a:tab pos="0" algn="l"/>
                <a:tab pos="914309" algn="l"/>
                <a:tab pos="1828617" algn="l"/>
                <a:tab pos="2742926" algn="l"/>
                <a:tab pos="3657234" algn="l"/>
                <a:tab pos="4571543" algn="l"/>
                <a:tab pos="5485851" algn="l"/>
                <a:tab pos="6400160" algn="l"/>
                <a:tab pos="7314468" algn="l"/>
                <a:tab pos="8228777" algn="l"/>
                <a:tab pos="9143086" algn="l"/>
                <a:tab pos="10057394" algn="l"/>
                <a:tab pos="10332005" algn="l"/>
                <a:tab pos="10781222" algn="l"/>
              </a:tabLst>
              <a:defRPr sz="2400">
                <a:solidFill>
                  <a:srgbClr val="898989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ru-RU" altLang="ru-RU"/>
              <a:t>17.05.23</a:t>
            </a:r>
          </a:p>
        </p:txBody>
      </p:sp>
      <p:sp>
        <p:nvSpPr>
          <p:cNvPr id="1029" name="Text Box 4"/>
          <p:cNvSpPr txBox="1">
            <a:spLocks noChangeArrowheads="1"/>
          </p:cNvSpPr>
          <p:nvPr/>
        </p:nvSpPr>
        <p:spPr bwMode="auto">
          <a:xfrm>
            <a:off x="4165058" y="6356351"/>
            <a:ext cx="3860297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 sz="180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8736462" y="6356350"/>
            <a:ext cx="2836494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ts val="63"/>
              </a:spcBef>
              <a:spcAft>
                <a:spcPts val="63"/>
              </a:spcAft>
              <a:buSzPct val="100000"/>
              <a:tabLst>
                <a:tab pos="0" algn="l"/>
                <a:tab pos="914309" algn="l"/>
                <a:tab pos="1828617" algn="l"/>
                <a:tab pos="2742926" algn="l"/>
                <a:tab pos="3657234" algn="l"/>
                <a:tab pos="4571543" algn="l"/>
                <a:tab pos="5485851" algn="l"/>
                <a:tab pos="6400160" algn="l"/>
                <a:tab pos="7314468" algn="l"/>
                <a:tab pos="8228777" algn="l"/>
                <a:tab pos="9143086" algn="l"/>
                <a:tab pos="10057394" algn="l"/>
                <a:tab pos="10332005" algn="l"/>
                <a:tab pos="10781222" algn="l"/>
              </a:tabLst>
              <a:defRPr sz="2400" smtClean="0">
                <a:solidFill>
                  <a:srgbClr val="898989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75FC3E73-1E03-473A-9F73-162E651FAA3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08284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hf sldNum="0" hdr="0" ftr="0"/>
  <p:txStyles>
    <p:titleStyle>
      <a:lvl1pPr algn="ctr" defTabSz="449218" rtl="0" eaLnBrk="0" fontAlgn="base" hangingPunct="0">
        <a:spcBef>
          <a:spcPts val="63"/>
        </a:spcBef>
        <a:spcAft>
          <a:spcPts val="63"/>
        </a:spcAft>
        <a:buClr>
          <a:srgbClr val="000000"/>
        </a:buClr>
        <a:buSzPct val="100000"/>
        <a:buFont typeface="Times New Roman" panose="02020603050405020304" pitchFamily="18" charset="0"/>
        <a:defRPr sz="4400" kern="12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18" rtl="0" eaLnBrk="0" fontAlgn="base" hangingPunct="0">
        <a:spcBef>
          <a:spcPts val="63"/>
        </a:spcBef>
        <a:spcAft>
          <a:spcPts val="63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2pPr>
      <a:lvl3pPr algn="ctr" defTabSz="449218" rtl="0" eaLnBrk="0" fontAlgn="base" hangingPunct="0">
        <a:spcBef>
          <a:spcPts val="63"/>
        </a:spcBef>
        <a:spcAft>
          <a:spcPts val="63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3pPr>
      <a:lvl4pPr algn="ctr" defTabSz="449218" rtl="0" eaLnBrk="0" fontAlgn="base" hangingPunct="0">
        <a:spcBef>
          <a:spcPts val="63"/>
        </a:spcBef>
        <a:spcAft>
          <a:spcPts val="63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4pPr>
      <a:lvl5pPr algn="ctr" defTabSz="449218" rtl="0" eaLnBrk="0" fontAlgn="base" hangingPunct="0">
        <a:spcBef>
          <a:spcPts val="63"/>
        </a:spcBef>
        <a:spcAft>
          <a:spcPts val="63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5pPr>
      <a:lvl6pPr marL="2514349" indent="-228577" algn="ctr" defTabSz="449218" rtl="0" eaLnBrk="0" fontAlgn="base" hangingPunct="0">
        <a:spcBef>
          <a:spcPts val="63"/>
        </a:spcBef>
        <a:spcAft>
          <a:spcPts val="63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6pPr>
      <a:lvl7pPr marL="2971503" indent="-228577" algn="ctr" defTabSz="449218" rtl="0" eaLnBrk="0" fontAlgn="base" hangingPunct="0">
        <a:spcBef>
          <a:spcPts val="63"/>
        </a:spcBef>
        <a:spcAft>
          <a:spcPts val="63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7pPr>
      <a:lvl8pPr marL="3428657" indent="-228577" algn="ctr" defTabSz="449218" rtl="0" eaLnBrk="0" fontAlgn="base" hangingPunct="0">
        <a:spcBef>
          <a:spcPts val="63"/>
        </a:spcBef>
        <a:spcAft>
          <a:spcPts val="63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8pPr>
      <a:lvl9pPr marL="3885811" indent="-228577" algn="ctr" defTabSz="449218" rtl="0" eaLnBrk="0" fontAlgn="base" hangingPunct="0">
        <a:spcBef>
          <a:spcPts val="63"/>
        </a:spcBef>
        <a:spcAft>
          <a:spcPts val="63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9pPr>
    </p:titleStyle>
    <p:bodyStyle>
      <a:lvl1pPr marL="342866" indent="-342866" algn="l" defTabSz="449218" rtl="0" eaLnBrk="0" fontAlgn="base" hangingPunct="0">
        <a:spcBef>
          <a:spcPts val="863"/>
        </a:spcBef>
        <a:spcAft>
          <a:spcPts val="63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876" indent="-285721" algn="l" defTabSz="449218" rtl="0" eaLnBrk="0" fontAlgn="base" hangingPunct="0">
        <a:spcBef>
          <a:spcPts val="688"/>
        </a:spcBef>
        <a:spcAft>
          <a:spcPts val="63"/>
        </a:spcAft>
        <a:buClr>
          <a:srgbClr val="000000"/>
        </a:buClr>
        <a:buSzPct val="100000"/>
        <a:buFont typeface="Times New Roman" panose="02020603050405020304" pitchFamily="18" charset="0"/>
        <a:defRPr sz="25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2886" indent="-228577" algn="l" defTabSz="449218" rtl="0" eaLnBrk="0" fontAlgn="base" hangingPunct="0">
        <a:spcBef>
          <a:spcPts val="688"/>
        </a:spcBef>
        <a:spcAft>
          <a:spcPts val="63"/>
        </a:spcAft>
        <a:buClr>
          <a:srgbClr val="000000"/>
        </a:buClr>
        <a:buSzPct val="100000"/>
        <a:buFont typeface="Times New Roman" panose="02020603050405020304" pitchFamily="18" charset="0"/>
        <a:defRPr sz="25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040" indent="-228577" algn="l" defTabSz="449218" rtl="0" eaLnBrk="0" fontAlgn="base" hangingPunct="0">
        <a:spcBef>
          <a:spcPts val="563"/>
        </a:spcBef>
        <a:spcAft>
          <a:spcPts val="63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194" indent="-228577" algn="l" defTabSz="449218" rtl="0" eaLnBrk="0" fontAlgn="base" hangingPunct="0">
        <a:spcBef>
          <a:spcPts val="563"/>
        </a:spcBef>
        <a:spcAft>
          <a:spcPts val="63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349" indent="-228577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3" indent="-228577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57" indent="-228577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1" indent="-228577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3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7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1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Стрелка влево 32"/>
          <p:cNvSpPr/>
          <p:nvPr/>
        </p:nvSpPr>
        <p:spPr>
          <a:xfrm>
            <a:off x="9794197" y="1381265"/>
            <a:ext cx="1650804" cy="685721"/>
          </a:xfrm>
          <a:prstGeom prst="leftArrow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20000" tIns="60000" rIns="120000" bIns="60000" rtlCol="0" anchor="ctr">
            <a:noAutofit/>
          </a:bodyPr>
          <a:lstStyle/>
          <a:p>
            <a:pPr algn="r" defTabSz="914377">
              <a:defRPr/>
            </a:pPr>
            <a:endParaRPr lang="ru-RU" sz="1500" spc="-1" dirty="0">
              <a:solidFill>
                <a:prstClr val="black"/>
              </a:solidFill>
              <a:latin typeface="Times New Roman" pitchFamily="18" charset="0"/>
              <a:ea typeface="DejaVu Sans"/>
              <a:cs typeface="Times New Roman" pitchFamily="18" charset="0"/>
            </a:endParaRPr>
          </a:p>
        </p:txBody>
      </p:sp>
      <p:sp>
        <p:nvSpPr>
          <p:cNvPr id="5" name="Стрелка вправо 4"/>
          <p:cNvSpPr/>
          <p:nvPr/>
        </p:nvSpPr>
        <p:spPr>
          <a:xfrm>
            <a:off x="763485" y="574611"/>
            <a:ext cx="3249031" cy="2611949"/>
          </a:xfrm>
          <a:prstGeom prst="rightArrow">
            <a:avLst/>
          </a:prstGeom>
          <a:solidFill>
            <a:srgbClr val="FBECDD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20000" tIns="60000" rIns="120000" bIns="60000" rtlCol="0" anchor="ctr">
            <a:noAutofit/>
          </a:bodyPr>
          <a:lstStyle/>
          <a:p>
            <a:pPr algn="r" defTabSz="914377">
              <a:defRPr/>
            </a:pPr>
            <a:endParaRPr lang="ru-RU" sz="1600" spc="-1" dirty="0">
              <a:solidFill>
                <a:prstClr val="black"/>
              </a:solidFill>
              <a:latin typeface="Times New Roman" pitchFamily="18" charset="0"/>
              <a:ea typeface="DejaVu Sans"/>
              <a:cs typeface="Times New Roman" pitchFamily="18" charset="0"/>
            </a:endParaRPr>
          </a:p>
        </p:txBody>
      </p:sp>
      <p:sp>
        <p:nvSpPr>
          <p:cNvPr id="26" name="Стрелка вправо 25"/>
          <p:cNvSpPr/>
          <p:nvPr/>
        </p:nvSpPr>
        <p:spPr>
          <a:xfrm>
            <a:off x="5213195" y="573276"/>
            <a:ext cx="3285121" cy="2772479"/>
          </a:xfrm>
          <a:prstGeom prst="rightArrow">
            <a:avLst/>
          </a:prstGeom>
          <a:solidFill>
            <a:srgbClr val="FBECDD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20000" tIns="60000" rIns="120000" bIns="60000" rtlCol="0" anchor="ctr">
            <a:noAutofit/>
          </a:bodyPr>
          <a:lstStyle/>
          <a:p>
            <a:pPr algn="r" defTabSz="914377">
              <a:defRPr/>
            </a:pPr>
            <a:endParaRPr lang="ru-RU" sz="1500" spc="-1" dirty="0">
              <a:solidFill>
                <a:prstClr val="black"/>
              </a:solidFill>
              <a:latin typeface="Times New Roman" pitchFamily="18" charset="0"/>
              <a:ea typeface="DejaVu Sans"/>
              <a:cs typeface="Times New Roman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78610" y="1299130"/>
            <a:ext cx="303843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77">
              <a:defRPr/>
            </a:pPr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Выбрать п</a:t>
            </a:r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редложение </a:t>
            </a:r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о заключении целевого договора на ЕЦП «Работа в России»</a:t>
            </a:r>
            <a:endParaRPr lang="ru-RU" b="1" dirty="0">
              <a:solidFill>
                <a:prstClr val="black"/>
              </a:solidFill>
              <a:latin typeface="Times New Roman" panose="02020603050405020304" pitchFamily="18" charset="0"/>
              <a:ea typeface="DejaVu Sans"/>
              <a:cs typeface="Times New Roman" panose="02020603050405020304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046057" y="1333063"/>
            <a:ext cx="33454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77">
              <a:defRPr/>
            </a:pPr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Подать заявку </a:t>
            </a: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на заключение договора о целевом </a:t>
            </a:r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обучении</a:t>
            </a:r>
            <a:endParaRPr lang="ru-RU" b="1" dirty="0">
              <a:solidFill>
                <a:prstClr val="black"/>
              </a:solidFill>
              <a:latin typeface="Times New Roman" panose="02020603050405020304" pitchFamily="18" charset="0"/>
              <a:ea typeface="DejaVu Sans"/>
              <a:cs typeface="Times New Roman" panose="02020603050405020304" pitchFamily="18" charset="0"/>
            </a:endParaRPr>
          </a:p>
        </p:txBody>
      </p:sp>
      <p:sp>
        <p:nvSpPr>
          <p:cNvPr id="7" name="Стрелка влево 6"/>
          <p:cNvSpPr/>
          <p:nvPr/>
        </p:nvSpPr>
        <p:spPr>
          <a:xfrm rot="16200000">
            <a:off x="9134977" y="752877"/>
            <a:ext cx="2897107" cy="2923862"/>
          </a:xfrm>
          <a:prstGeom prst="leftArrow">
            <a:avLst/>
          </a:prstGeom>
          <a:solidFill>
            <a:srgbClr val="FBECDD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20000" tIns="60000" rIns="120000" bIns="60000" rtlCol="0" anchor="ctr">
            <a:noAutofit/>
          </a:bodyPr>
          <a:lstStyle/>
          <a:p>
            <a:pPr algn="r" defTabSz="914377">
              <a:defRPr/>
            </a:pPr>
            <a:endParaRPr lang="ru-RU" sz="1500" spc="-1" dirty="0">
              <a:solidFill>
                <a:prstClr val="black"/>
              </a:solidFill>
              <a:latin typeface="Times New Roman" pitchFamily="18" charset="0"/>
              <a:ea typeface="DejaVu Sans"/>
              <a:cs typeface="Times New Roman" pitchFamily="18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9569192" y="1235614"/>
            <a:ext cx="22662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77">
              <a:defRPr/>
            </a:pPr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Подать документы </a:t>
            </a:r>
            <a:r>
              <a:rPr lang="ru-RU" b="1" smtClean="0">
                <a:solidFill>
                  <a:prstClr val="black"/>
                </a:solid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на поступление </a:t>
            </a:r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в колледж или вуз, пройти конкурс</a:t>
            </a:r>
            <a:endParaRPr lang="ru-RU" b="1" dirty="0">
              <a:solidFill>
                <a:prstClr val="black"/>
              </a:solidFill>
              <a:latin typeface="Times New Roman" panose="02020603050405020304" pitchFamily="18" charset="0"/>
              <a:ea typeface="DejaVu Sans"/>
              <a:cs typeface="Times New Roman" panose="02020603050405020304" pitchFamily="18" charset="0"/>
            </a:endParaRPr>
          </a:p>
        </p:txBody>
      </p:sp>
      <p:sp>
        <p:nvSpPr>
          <p:cNvPr id="43" name="Стрелка вправо 42"/>
          <p:cNvSpPr/>
          <p:nvPr/>
        </p:nvSpPr>
        <p:spPr>
          <a:xfrm rot="10800000">
            <a:off x="8580975" y="3834402"/>
            <a:ext cx="3464487" cy="2767699"/>
          </a:xfrm>
          <a:prstGeom prst="rightArrow">
            <a:avLst/>
          </a:prstGeom>
          <a:solidFill>
            <a:srgbClr val="FBECDD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20000" tIns="60000" rIns="120000" bIns="60000" rtlCol="0" anchor="ctr">
            <a:noAutofit/>
          </a:bodyPr>
          <a:lstStyle/>
          <a:p>
            <a:pPr algn="r" defTabSz="914377">
              <a:defRPr/>
            </a:pPr>
            <a:endParaRPr lang="ru-RU" sz="1500" spc="-1" dirty="0">
              <a:solidFill>
                <a:prstClr val="black"/>
              </a:solidFill>
              <a:latin typeface="Times New Roman" pitchFamily="18" charset="0"/>
              <a:ea typeface="DejaVu Sans"/>
              <a:cs typeface="Times New Roman" pitchFamily="18" charset="0"/>
            </a:endParaRPr>
          </a:p>
        </p:txBody>
      </p:sp>
      <p:sp>
        <p:nvSpPr>
          <p:cNvPr id="51" name="Стрелка вправо 50"/>
          <p:cNvSpPr/>
          <p:nvPr/>
        </p:nvSpPr>
        <p:spPr>
          <a:xfrm rot="10800000">
            <a:off x="4450180" y="3802132"/>
            <a:ext cx="3680535" cy="2770395"/>
          </a:xfrm>
          <a:prstGeom prst="rightArrow">
            <a:avLst/>
          </a:prstGeom>
          <a:solidFill>
            <a:srgbClr val="FBECDD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20000" tIns="60000" rIns="120000" bIns="60000" rtlCol="0" anchor="ctr">
            <a:noAutofit/>
          </a:bodyPr>
          <a:lstStyle/>
          <a:p>
            <a:pPr algn="r" defTabSz="914377">
              <a:defRPr/>
            </a:pPr>
            <a:endParaRPr lang="ru-RU" sz="1500" spc="-1" dirty="0">
              <a:solidFill>
                <a:prstClr val="black"/>
              </a:solidFill>
              <a:latin typeface="Times New Roman" pitchFamily="18" charset="0"/>
              <a:ea typeface="DejaVu Sans"/>
              <a:cs typeface="Times New Roman" pitchFamily="18" charset="0"/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5400257" y="1864724"/>
            <a:ext cx="2506925" cy="838766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20000" tIns="60000" rIns="120000" bIns="60000" rtlCol="0" anchor="ctr">
            <a:noAutofit/>
          </a:bodyPr>
          <a:lstStyle/>
          <a:p>
            <a:pPr algn="ctr" defTabSz="914377">
              <a:defRPr/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</a:rPr>
              <a:t>не позднее дня завершения приема документов на </a:t>
            </a:r>
            <a:r>
              <a:rPr lang="ru-RU" sz="1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поступление</a:t>
            </a:r>
            <a:endParaRPr lang="ru-RU" sz="1600" spc="-1" dirty="0">
              <a:solidFill>
                <a:prstClr val="black"/>
              </a:solidFill>
              <a:latin typeface="Times New Roman" pitchFamily="18" charset="0"/>
              <a:ea typeface="DejaVu Sans"/>
              <a:cs typeface="Times New Roman" pitchFamily="18" charset="0"/>
            </a:endParaRPr>
          </a:p>
        </p:txBody>
      </p:sp>
      <p:sp>
        <p:nvSpPr>
          <p:cNvPr id="39" name="Заголовок 20"/>
          <p:cNvSpPr txBox="1">
            <a:spLocks/>
          </p:cNvSpPr>
          <p:nvPr/>
        </p:nvSpPr>
        <p:spPr>
          <a:xfrm>
            <a:off x="1022959" y="148544"/>
            <a:ext cx="9794875" cy="424732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800" fontAlgn="base">
              <a:lnSpc>
                <a:spcPct val="90000"/>
              </a:lnSpc>
              <a:spcAft>
                <a:spcPct val="0"/>
              </a:spcAft>
              <a:buClr>
                <a:srgbClr val="000000"/>
              </a:buClr>
              <a:buSzPts val="1400"/>
              <a:defRPr/>
            </a:pPr>
            <a:r>
              <a:rPr lang="ru-RU" sz="2400" b="1" dirty="0" smtClean="0">
                <a:solidFill>
                  <a:srgbClr val="998308"/>
                </a:solidFill>
                <a:latin typeface="Times New Roman"/>
                <a:ea typeface="Times New Roman"/>
                <a:cs typeface="Times New Roman"/>
              </a:rPr>
              <a:t>ПАМЯТКА ДЛЯ АБИТУРИЕНТА</a:t>
            </a:r>
            <a:endParaRPr lang="ru-RU" sz="2400" b="1" dirty="0">
              <a:solidFill>
                <a:srgbClr val="998308"/>
              </a:solidFill>
              <a:latin typeface="Times New Roman"/>
              <a:ea typeface="Times New Roman"/>
              <a:cs typeface="Times New Roman"/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3926242" y="2414851"/>
            <a:ext cx="1061948" cy="0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>
            <a:off x="8330082" y="2237812"/>
            <a:ext cx="1061948" cy="0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>
            <a:off x="10454652" y="3715666"/>
            <a:ext cx="10148" cy="746161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 flipV="1">
            <a:off x="8023782" y="5487199"/>
            <a:ext cx="735540" cy="3438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/>
          <p:nvPr/>
        </p:nvCxnSpPr>
        <p:spPr>
          <a:xfrm>
            <a:off x="3420393" y="5227270"/>
            <a:ext cx="893168" cy="0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40" name="Скругленный прямоугольник 39"/>
          <p:cNvSpPr/>
          <p:nvPr/>
        </p:nvSpPr>
        <p:spPr>
          <a:xfrm>
            <a:off x="886691" y="4211782"/>
            <a:ext cx="2962666" cy="1791853"/>
          </a:xfrm>
          <a:prstGeom prst="roundRect">
            <a:avLst/>
          </a:prstGeom>
          <a:solidFill>
            <a:srgbClr val="FBECDD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20000" tIns="60000" rIns="120000" bIns="60000" rtlCol="0" anchor="ctr">
            <a:noAutofit/>
          </a:bodyPr>
          <a:lstStyle/>
          <a:p>
            <a:pPr algn="ctr" defTabSz="914377">
              <a:defRPr/>
            </a:pPr>
            <a:endParaRPr lang="ru-RU" sz="2133" b="1" spc="-1" dirty="0">
              <a:solidFill>
                <a:prstClr val="black"/>
              </a:solidFill>
              <a:latin typeface="Times New Roman" pitchFamily="18" charset="0"/>
              <a:ea typeface="DejaVu Sans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78610" y="4461827"/>
            <a:ext cx="341556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77">
              <a:defRPr/>
            </a:pP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Уведомить </a:t>
            </a:r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руководство колледжа или вуза  о </a:t>
            </a: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заключении договора о целевом обучении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896998" y="4700126"/>
            <a:ext cx="31744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77">
              <a:defRPr/>
            </a:pP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Заключить договор о целевом обучении </a:t>
            </a:r>
            <a:endParaRPr lang="ru-RU" b="1" dirty="0">
              <a:solidFill>
                <a:prstClr val="black"/>
              </a:solidFill>
              <a:latin typeface="Times New Roman" panose="02020603050405020304" pitchFamily="18" charset="0"/>
              <a:ea typeface="DejaVu Sans"/>
              <a:cs typeface="Times New Roman" panose="02020603050405020304" pitchFamily="18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8970416" y="4526307"/>
            <a:ext cx="298876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77">
              <a:defRPr/>
            </a:pP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Проверить, что Вас зачислили на обучение. </a:t>
            </a:r>
            <a:endParaRPr lang="ru-RU" b="1" dirty="0" smtClean="0">
              <a:solidFill>
                <a:prstClr val="black"/>
              </a:solidFill>
              <a:latin typeface="Times New Roman" panose="02020603050405020304" pitchFamily="18" charset="0"/>
              <a:ea typeface="DejaVu Sans"/>
              <a:cs typeface="Times New Roman" panose="02020603050405020304" pitchFamily="18" charset="0"/>
            </a:endParaRPr>
          </a:p>
          <a:p>
            <a:pPr algn="ctr" defTabSz="914377">
              <a:defRPr/>
            </a:pPr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Выяснить </a:t>
            </a: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дату приказа о зачислении в </a:t>
            </a:r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колледж или вуз</a:t>
            </a:r>
            <a:endParaRPr lang="ru-RU" b="1" dirty="0">
              <a:solidFill>
                <a:prstClr val="black"/>
              </a:solidFill>
              <a:latin typeface="Times New Roman" panose="02020603050405020304" pitchFamily="18" charset="0"/>
              <a:ea typeface="DejaVu Sans"/>
              <a:cs typeface="Times New Roman" panose="02020603050405020304" pitchFamily="18" charset="0"/>
            </a:endParaRPr>
          </a:p>
        </p:txBody>
      </p:sp>
      <p:sp>
        <p:nvSpPr>
          <p:cNvPr id="53" name="Прямоугольник 52"/>
          <p:cNvSpPr/>
          <p:nvPr/>
        </p:nvSpPr>
        <p:spPr>
          <a:xfrm>
            <a:off x="9569192" y="2323282"/>
            <a:ext cx="2078864" cy="838766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20000" tIns="60000" rIns="120000" bIns="60000" rtlCol="0" anchor="ctr">
            <a:noAutofit/>
          </a:bodyPr>
          <a:lstStyle/>
          <a:p>
            <a:pPr algn="ctr" defTabSz="914377">
              <a:defRPr/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</a:rPr>
              <a:t>в</a:t>
            </a:r>
            <a:r>
              <a:rPr lang="ru-RU" sz="1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о время приемной кампании</a:t>
            </a:r>
            <a:endParaRPr lang="ru-RU" sz="1600" spc="-1" dirty="0">
              <a:solidFill>
                <a:prstClr val="black"/>
              </a:solidFill>
              <a:latin typeface="Times New Roman" pitchFamily="18" charset="0"/>
              <a:ea typeface="DejaVu Sans"/>
              <a:cs typeface="Times New Roman" pitchFamily="18" charset="0"/>
            </a:endParaRPr>
          </a:p>
        </p:txBody>
      </p:sp>
      <p:sp>
        <p:nvSpPr>
          <p:cNvPr id="54" name="Прямоугольник 53"/>
          <p:cNvSpPr/>
          <p:nvPr/>
        </p:nvSpPr>
        <p:spPr>
          <a:xfrm>
            <a:off x="1114561" y="5587171"/>
            <a:ext cx="2506925" cy="32503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20000" tIns="60000" rIns="120000" bIns="60000" rtlCol="0" anchor="ctr">
            <a:noAutofit/>
          </a:bodyPr>
          <a:lstStyle/>
          <a:p>
            <a:pPr algn="ctr" defTabSz="914377">
              <a:defRPr/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</a:rPr>
              <a:t>в</a:t>
            </a:r>
            <a:r>
              <a:rPr lang="ru-RU" sz="1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течение 10 рабочих дней</a:t>
            </a:r>
            <a:endParaRPr lang="ru-RU" sz="1600" spc="-1" dirty="0">
              <a:solidFill>
                <a:prstClr val="black"/>
              </a:solidFill>
              <a:latin typeface="Times New Roman" pitchFamily="18" charset="0"/>
              <a:ea typeface="DejaVu Sans"/>
              <a:cs typeface="Times New Roman" pitchFamily="18" charset="0"/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5196378" y="5296495"/>
            <a:ext cx="2575717" cy="556436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20000" tIns="60000" rIns="120000" bIns="60000" rtlCol="0" anchor="ctr">
            <a:noAutofit/>
          </a:bodyPr>
          <a:lstStyle/>
          <a:p>
            <a:pPr algn="ctr" defTabSz="914377">
              <a:defRPr/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</a:rPr>
              <a:t>п</a:t>
            </a:r>
            <a:r>
              <a:rPr lang="ru-RU" sz="1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осле приказа о зачислении</a:t>
            </a:r>
            <a:endParaRPr lang="ru-RU" sz="1600" spc="-1" dirty="0">
              <a:solidFill>
                <a:prstClr val="black"/>
              </a:solidFill>
              <a:latin typeface="Times New Roman" pitchFamily="18" charset="0"/>
              <a:ea typeface="DejaVu Sans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183489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Calibri"/>
        <a:ea typeface="Microsoft YaHei"/>
        <a:cs typeface=""/>
      </a:majorFont>
      <a:minorFont>
        <a:latin typeface="Calibri"/>
        <a:ea typeface="Microsoft YaHei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ts val="13"/>
          </a:spcBef>
          <a:spcAft>
            <a:spcPts val="13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ru-RU" sz="12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ts val="13"/>
          </a:spcBef>
          <a:spcAft>
            <a:spcPts val="13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ru-RU" sz="12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40019</TotalTime>
  <Words>91</Words>
  <Application>Microsoft Office PowerPoint</Application>
  <PresentationFormat>Широкоэкранный</PresentationFormat>
  <Paragraphs>14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Microsoft YaHei</vt:lpstr>
      <vt:lpstr>Arial</vt:lpstr>
      <vt:lpstr>Calibri</vt:lpstr>
      <vt:lpstr>DejaVu Sans</vt:lpstr>
      <vt:lpstr>Times New Roman</vt:lpstr>
      <vt:lpstr>XO Oriel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Румянцева Ксения</dc:creator>
  <cp:lastModifiedBy>Ekaterina Alexandrovna Guseva</cp:lastModifiedBy>
  <cp:revision>6340</cp:revision>
  <cp:lastPrinted>2024-05-21T13:36:06Z</cp:lastPrinted>
  <dcterms:created xsi:type="dcterms:W3CDTF">2018-01-25T06:54:33Z</dcterms:created>
  <dcterms:modified xsi:type="dcterms:W3CDTF">2024-06-10T13:32:29Z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60</vt:i4>
  </property>
  <property fmtid="{D5CDD505-2E9C-101B-9397-08002B2CF9AE}" pid="3" name="PresentationFormat">
    <vt:lpwstr>Широкоэкранный</vt:lpwstr>
  </property>
  <property fmtid="{D5CDD505-2E9C-101B-9397-08002B2CF9AE}" pid="4" name="Slides">
    <vt:i4>79</vt:i4>
  </property>
</Properties>
</file>