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4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8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7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9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7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9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3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1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2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5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1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414592" cy="338437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Использование научного подхода для организации зон отдыха в школе в целевом направлении.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55976" y="4941168"/>
            <a:ext cx="4248472" cy="151216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Тверская область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г.Кувшиново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для презентации оранжевый с белым - 41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4104456" cy="1224135"/>
          </a:xfrm>
        </p:spPr>
        <p:txBody>
          <a:bodyPr>
            <a:normAutofit fontScale="90000"/>
          </a:bodyPr>
          <a:lstStyle/>
          <a:p>
            <a:r>
              <a:rPr lang="ru-RU" dirty="0"/>
              <a:t>Рекреация «Орлята России»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11960" y="332656"/>
            <a:ext cx="4608512" cy="250227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принципах патриотизма и гражданственности, способствующая приобщению детей к традиционным ценностям российского общества.</a:t>
            </a:r>
          </a:p>
          <a:p>
            <a:endParaRPr lang="ru-RU" dirty="0"/>
          </a:p>
        </p:txBody>
      </p:sp>
      <p:pic>
        <p:nvPicPr>
          <p:cNvPr id="3075" name="Picture 3" descr="C:\Users\galiasha2\Desktop\IMG-20241024-WA0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552394" cy="27659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aliasha2\Desktop\20241024_151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68268"/>
            <a:ext cx="5580112" cy="38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15816" y="260649"/>
            <a:ext cx="6048672" cy="1224135"/>
          </a:xfrm>
        </p:spPr>
        <p:txBody>
          <a:bodyPr/>
          <a:lstStyle/>
          <a:p>
            <a:r>
              <a:rPr lang="ru-RU" dirty="0"/>
              <a:t>Рекреация «</a:t>
            </a:r>
            <a:r>
              <a:rPr lang="ru-RU" dirty="0" err="1"/>
              <a:t>Эколята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68144" y="1412775"/>
            <a:ext cx="3275855" cy="358112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 посеять и взрастить в душе ребенка и подростка семена любви к родной природе, к родному дому и семье, к истории и культуре страны. Данная идеология, позволяет сформировать у ребенка культуру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природолюбия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любовь к природе родного края, а значит, любовь к государству.</a:t>
            </a:r>
          </a:p>
        </p:txBody>
      </p:sp>
      <p:pic>
        <p:nvPicPr>
          <p:cNvPr id="4099" name="Picture 3" descr="C:\Users\galiasha2\Desktop\IMG-20241024-WA006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" y="1124744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aliasha2\Desktop\20241024_151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78206"/>
            <a:ext cx="4968552" cy="350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9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19672" y="116633"/>
            <a:ext cx="6838528" cy="1728191"/>
          </a:xfrm>
        </p:spPr>
        <p:txBody>
          <a:bodyPr>
            <a:normAutofit/>
          </a:bodyPr>
          <a:lstStyle/>
          <a:p>
            <a:r>
              <a:rPr lang="ru-RU" dirty="0"/>
              <a:t>Рекреация </a:t>
            </a:r>
            <a:r>
              <a:rPr lang="ru-RU" dirty="0" smtClean="0"/>
              <a:t>ЮИД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7344816" cy="16561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изучение правил дорожного движения, содействие педагогическому коллективу в работе по предупреждению детского травматизма и правонарушений среди несовершеннолетних. </a:t>
            </a:r>
          </a:p>
          <a:p>
            <a:endParaRPr lang="ru-RU" dirty="0"/>
          </a:p>
        </p:txBody>
      </p:sp>
      <p:pic>
        <p:nvPicPr>
          <p:cNvPr id="5123" name="Picture 3" descr="C:\Users\galiasha2\Downloads\IMG-20241024-WA0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43581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aliasha2\Desktop\20241024_151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5030448" cy="351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4752528" cy="1224135"/>
          </a:xfrm>
        </p:spPr>
        <p:txBody>
          <a:bodyPr>
            <a:normAutofit fontScale="90000"/>
          </a:bodyPr>
          <a:lstStyle/>
          <a:p>
            <a:r>
              <a:rPr lang="ru-RU" dirty="0"/>
              <a:t>Рекреация «Российское Общество Знание»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260648"/>
            <a:ext cx="2664296" cy="61926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внимания среди подростков, знакомство с наукой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о внедрении тех или иных инноваций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достижения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науке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Воспитание патриотизма в подрастающем поколении, пропаганда здорового образа жизни- это все Общество Знание!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7" name="Picture 3" descr="C:\Users\galiasha2\Downloads\IMG-20241024-WA0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0838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galiasha2\Desktop\20241024_151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3596632" cy="22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galiasha2\Desktop\20241024_1510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4" y="4328759"/>
            <a:ext cx="3639456" cy="252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156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Использование научного подхода для организации зон отдыха в школе в целевом направлении.</vt:lpstr>
      <vt:lpstr>Рекреация «Орлята России»</vt:lpstr>
      <vt:lpstr>Рекреация «Эколята»</vt:lpstr>
      <vt:lpstr>Рекреация ЮИД </vt:lpstr>
      <vt:lpstr>Рекреация «Российское Общество Знание»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galiasha2</dc:creator>
  <cp:lastModifiedBy>galiasha2</cp:lastModifiedBy>
  <cp:revision>8</cp:revision>
  <dcterms:created xsi:type="dcterms:W3CDTF">2024-10-23T20:39:18Z</dcterms:created>
  <dcterms:modified xsi:type="dcterms:W3CDTF">2024-10-24T13:29:13Z</dcterms:modified>
</cp:coreProperties>
</file>