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65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A54636-A9F0-4D86-9A2F-889CFB5EA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AA679D2-2F0E-4DA5-821A-370D24622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199844-2203-486A-B18B-1BDA6CB1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284FFC-2500-4718-803B-0522C418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37A124-A980-4C21-98EB-8F7B6343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56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457D6D-2199-4170-91DE-478CE2FB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7655ABE-392F-4AE7-BA22-48854F9C0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8B535A-1B40-4B4B-91A2-D33C2A83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C2D84B-4AB5-44B9-ADF0-C1F4AD6C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81C8DB-C1AE-4FDD-B540-FF89A29B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05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3BC46DD-703D-4974-84C9-47334C2A6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900CD4F-FE2A-4C5F-905F-CE6B3BD27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3EE9DD-F0A6-45C3-985A-233CDF80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416CDB-C0EE-47A6-82C8-7AA13068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95755E-08FE-4356-8954-B29DBF90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99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1BC9A6-870A-4DE0-81BC-47BDD6E5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E6E781-78BD-4719-94C9-BF9C9578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2BFE3D-898F-4EF4-9AFE-3CA03238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978FAA-9698-4C9A-A17F-DF044782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3CDF3B-7208-4759-B999-B51002D2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2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B54C9B-FB14-4609-8F54-879E85C4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496F48D-A395-4EDB-9CD8-9705FF019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1D7EDC-C351-4377-B2F7-C369AD4E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70C875-5714-4AA4-A409-7D4E0EE5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D35441-0AD9-4392-BC9D-D2981989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93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BB96CC-E2EB-41F2-B42C-190F0009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FF7C08-0455-4760-90E3-5FE025F36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8451976-60F0-447E-8439-30D7389BB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A321B12-D188-4180-BC48-F3E4A16C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F9413-56B4-4C06-9319-0249FF37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CF4514-3EE7-4116-9F44-CD6F6002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256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4FB9EB-564D-42CF-858D-D50BAD72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0EADFF-791E-4D97-ABF7-232EF3BB3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2697BE-68F8-41E0-AA74-37750E7FC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73871E5-57A3-453C-BF33-332F06B72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F5234E7-1666-479D-87BF-CCC262DBB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EC0448F-7401-478D-A8EE-5FDA2BD2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03FC8A8-1D76-4917-9892-3B5EC3AD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CB7DCC5-C652-45C4-BBE4-9ABB4CB7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6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2735BE-1CEF-4885-BDF9-72CB80D4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5211E17-788B-4254-A6B4-31E9D314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6578F7C-DF50-49F1-A0A2-50DAC8C2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054D23-1C86-4BA7-B0E6-7CD531F7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70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096ACE2-2DC6-4CCE-9386-C4A70970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102CB39-DF82-4801-B075-D331A353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CC91EE6-5F47-4ED6-985A-DB6A05A6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389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FC0FEB-74C9-454B-90B7-7C025E57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D01EB2-5FA7-4CAA-8F34-49996E88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96EE7EC-CF53-46F3-934B-903CA8E06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47EB70-2CC7-4F34-B8BC-52F979C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41F912-739D-4762-8668-8A621A63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2737A6-2D69-4034-9119-41767C40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427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473A9F-A7F6-4033-9295-F5E229EF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7790F59-8D9D-416F-B70E-BF0BDBC99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B898516-48D0-44B1-8357-C81656A59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1B1A40-BCC6-4D00-996F-E678BE21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974D0BC-FD91-4B89-9990-89F40E96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2B9636-9E08-4146-B276-4D90FEBA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5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AAC052-AFEE-48C7-9825-F3AE673E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5BC5EC-EABE-4DBC-9DE5-37495A08A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3014A-8BB9-43A9-8138-30E055DF2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5A05D-F19A-4A25-A009-BE1236723C9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BBBD8F-A144-4482-A915-6CDA790A6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40145D-6E48-4429-ABF3-2170686A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703F-4D7F-4342-93CF-292BB6EF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69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9AF3E6-2F1F-4EE0-B569-89C82D92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740"/>
            <a:ext cx="9144000" cy="306942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FF4FB71-A1E5-4472-AC82-F3E06570F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7828"/>
            <a:ext cx="9144000" cy="165576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самообразованию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устного народного творчества на развитие речи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E98B9F-7E9D-4D3B-8A56-65BE8481A932}"/>
              </a:ext>
            </a:extLst>
          </p:cNvPr>
          <p:cNvSpPr txBox="1"/>
          <p:nvPr/>
        </p:nvSpPr>
        <p:spPr>
          <a:xfrm>
            <a:off x="7222602" y="4548851"/>
            <a:ext cx="4484083" cy="52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О.В. – воспитатель первой младшей группы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0764" y="6299261"/>
            <a:ext cx="225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Вышний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Волочёк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2022г.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21D90B-8905-4A78-9DBF-4FD50EEB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постановка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русской народной сказки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Репка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52AF06F-8E7E-4577-9F1E-9AA293925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" y="1978235"/>
            <a:ext cx="4750894" cy="43931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63D1864-4EEA-4B21-8F59-7D26D1B39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1690688"/>
            <a:ext cx="6727795" cy="504584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982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BD03E-A972-4E0A-9C40-24DFECAE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Игра-драматизация по потешке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уточки с утра…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3739328-E7D4-44E1-9F8E-F75153C97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90" y="1770587"/>
            <a:ext cx="6516210" cy="488715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D40329-82DD-4A58-8DE6-374B0EF53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175" y="2390977"/>
            <a:ext cx="3755254" cy="3785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13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47CBD5-5092-4B4F-BD44-EAE62AAC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="" xmlns:p14="http://schemas.microsoft.com/office/powerpoint/2010/main" val="21065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C07EEF-6FB1-45E1-800D-254E02C1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«Влияние устного народного творчества на развитие речи младших дошкольников»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7D7422-3A86-4088-8113-56F458E6D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74" y="2523631"/>
            <a:ext cx="10515600" cy="1787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Знакомить детей с устным народным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Учить внимательно слушать и запоминать художественные произведения, отгадывать загадки, принимать участие в драматизации сказок.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дружеские чувства и гуманное взаимоотношение между детьми.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положительные отношения к режимным моментам : умыванию, одеванию, приему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8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70BAFA-7C01-49FD-B0FC-CA1FA484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42" y="793123"/>
            <a:ext cx="3387571" cy="1872935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колыбельными песнями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возрасте, что позволяет малышам запомнить слова и формы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713A2C0-E6D0-4190-A655-E7428F8D4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10" y="430122"/>
            <a:ext cx="3465250" cy="2598938"/>
          </a:xfrm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E30E97-511C-46C5-95BC-5DACB00652A5}"/>
              </a:ext>
            </a:extLst>
          </p:cNvPr>
          <p:cNvSpPr txBox="1"/>
          <p:nvPr/>
        </p:nvSpPr>
        <p:spPr>
          <a:xfrm>
            <a:off x="956199" y="3781812"/>
            <a:ext cx="3595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 по мотивам потешек, русских народных сказок (разрезные картинки, лото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FB2D33-5A19-40CD-859E-67C2985A5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5415" y="3937396"/>
            <a:ext cx="2649984" cy="198748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0D437B2-CBD2-4689-BF8B-6B52B9AA3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62" y="1830615"/>
            <a:ext cx="2923713" cy="2192785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8D38717-624F-4196-977A-3DFE4DCF8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2992" y="4334248"/>
            <a:ext cx="2494625" cy="212842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65F0526-11D8-4AF9-9AFE-EA135C351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11" y="222616"/>
            <a:ext cx="1705254" cy="14802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CECAD57-64AE-4A4A-AACF-A8D0CD854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92" y="4240417"/>
            <a:ext cx="2533099" cy="2533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0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474005-A8E1-4CC5-8992-ACCC9FA8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326" y="2253711"/>
            <a:ext cx="2561948" cy="3074214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счёт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многозначности слов, помогают увидеть вторичные значения слов, формируют представления об их переносном значении. Они помогают детям усвоить звуковой и грамматический строй русской речи, заставляя сосредоточиться на языковой форме и анализировать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её.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Разгадывание загадок развивает способность дошкольников к анализу, обобщению.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0F27F0-4F13-49C5-8489-89CBB1E26CC3}"/>
              </a:ext>
            </a:extLst>
          </p:cNvPr>
          <p:cNvSpPr txBox="1"/>
          <p:nvPr/>
        </p:nvSpPr>
        <p:spPr>
          <a:xfrm>
            <a:off x="652585" y="1699713"/>
            <a:ext cx="3089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и дидактические игры обогащают словарь детей</a:t>
            </a:r>
            <a:endParaRPr lang="ru-RU" sz="15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F4E7AD5-42C5-40A6-A813-AD0822BCF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7446" y="1347715"/>
            <a:ext cx="3666478" cy="274985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8E475E5-A33C-4F81-81CD-F23A31EBC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96" y="3059995"/>
            <a:ext cx="4512541" cy="3384406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54D46AB-9DB1-452B-9F53-99586F2AC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3003" y="503635"/>
            <a:ext cx="2632725" cy="1974544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83F1607-EEFF-4230-B3FB-D49A54205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1" y="4649826"/>
            <a:ext cx="2561948" cy="2208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29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CD4819-0F99-4049-9332-BEF11D83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818" y="216498"/>
            <a:ext cx="2277862" cy="6425004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народные, хороводные игры привлекли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моё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не только, как огромный потенциал для физического развития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как жанр устного народного творчества. Содержащийся в играх фольклорный материал способствует эмоционально положительному овладению родной речью. Дети с большим удовольствием, желанием и интересом играют 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24B88C5-336F-44B6-A2EC-03B658BFE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4329" y="819397"/>
            <a:ext cx="3634173" cy="272563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157B706-DDAB-4732-8148-AABF8310A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954" y="888923"/>
            <a:ext cx="4190384" cy="3142788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543433-B333-4D8C-A3F8-0E3BC67F8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99" y="3580999"/>
            <a:ext cx="3882501" cy="2911876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2192E29-156D-4AF3-B5B1-F961132EB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631">
            <a:off x="9399505" y="4186432"/>
            <a:ext cx="2675519" cy="2675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2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2287C0-5455-4C3E-A391-BD5E22C0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приняли активное участие в пополнении необходимого материала для создания условий, способствующих развитию речи детей посредством фольклора (привлечение родителей к пополнению библиотеки книгами с русскими народными сказками, потешками, прибаутками, помощь в организации мини-музея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говорушки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изготовлении материала к дидактическим и театрализованным играм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71895B5-A9F8-4B87-B576-D5C58AACB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1" y="2446878"/>
            <a:ext cx="3929385" cy="2947039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D3955AA-191E-4B7F-969E-8DC66B10D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49" y="2411394"/>
            <a:ext cx="4167869" cy="312590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5CCCF50-7A39-4767-8E9B-1642A5ADB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2934" y="2405892"/>
            <a:ext cx="4182542" cy="3136906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844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A2C7F5B-D10A-4C93-975B-3C8D4FD34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7619" y="1724477"/>
            <a:ext cx="4356077" cy="3267058"/>
          </a:xfrm>
          <a:ln w="57150">
            <a:solidFill>
              <a:srgbClr val="FFC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FDF3A5E-1D6C-4514-BCBB-BB50D18BE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53" y="1556366"/>
            <a:ext cx="4425518" cy="331913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AC66446-B17F-4520-8C5D-0BC616338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5471" y="1724478"/>
            <a:ext cx="4356076" cy="326705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733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72AEA0-6AAC-4C5D-BFA8-9022E6F8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4" y="309070"/>
            <a:ext cx="2112886" cy="6239861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не только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но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мелкую моторику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кистей и пальцев, что готовит руку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письму,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импровизировать, сочетать слово с действием. А самое главное - уровень развития речи детей находится в прямой зависимости от степени сформированности тонких движений кистей и пальцев рук.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BB1E36-11BA-4565-924D-4568B5179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64" y="309070"/>
            <a:ext cx="4995931" cy="374694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119EEBF-68D4-462F-BE4D-6B59FB358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35" y="2881375"/>
            <a:ext cx="4995929" cy="3746947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BABCB35-0A68-4824-9ACB-0EA58CF5C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292">
            <a:off x="2931220" y="612197"/>
            <a:ext cx="3209939" cy="1752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53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EEFBFC-9FFE-4E77-AA56-AE26FE21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55" y="621751"/>
            <a:ext cx="2208463" cy="5614497"/>
          </a:xfrm>
        </p:spPr>
        <p:txBody>
          <a:bodyPr>
            <a:no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Закаливающая гимнастика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фольклорных произведений составила комплексы закаливающей гимнастики после дневного сна, бодрящей гимнастики для детей младшего дошкольного возраста, который применяется каждый день для укрепления и сохранения здоровья детей, поддержания интереса к занятиям физическими упражнениям.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некоторые режимные моменты (умывание, приема пищи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608F5B-EA59-42C3-9371-7E74640EA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7790" y="665494"/>
            <a:ext cx="3066741" cy="23000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E9A3256-ABB5-41C3-BF94-D7AEE7985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39" y="443883"/>
            <a:ext cx="2543735" cy="190780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04F0464-5C7A-427C-9683-8A3ACCEAD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14" y="3818749"/>
            <a:ext cx="3651261" cy="273844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563E4AC-3498-40AE-ABFC-E9ECC1F1D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6288" y="3224740"/>
            <a:ext cx="3808520" cy="285639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82206A6-3AAD-492C-B2AD-D9ED1590A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79146" y="1940642"/>
            <a:ext cx="1910252" cy="2197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95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309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“Детский сад № 23”</vt:lpstr>
      <vt:lpstr>Тема: «Влияние устного народного творчества на развитие речи младших дошкольников»</vt:lpstr>
      <vt:lpstr>С колыбельными песнями  начинают знакомить детей ещё в раннем возрасте, что позволяет малышам запомнить слова и формы слов. </vt:lpstr>
      <vt:lpstr> за счёт многозначности слов, помогают увидеть вторичные значения слов, формируют представления об их переносном значении. Они помогают детям усвоить звуковой и грамматический строй русской речи, заставляя сосредоточиться на языковой форме и анализировать её. Разгадывание загадок развивает способность дошкольников к анализу, обобщению.</vt:lpstr>
      <vt:lpstr>Русские народные, хороводные игры привлекли моё внимание не только, как огромный потенциал для физического развития ребёнка, но и как жанр устного народного творчества. Содержащийся в играх фольклорный материал способствует эмоционально положительному овладению родной речью. Дети с большим удовольствием, желанием и интересом играют в подвижные игры.</vt:lpstr>
      <vt:lpstr>Родители приняли активное участие в пополнении необходимого материала для создания условий, способствующих развитию речи детей посредством фольклора (привлечение родителей к пополнению библиотеки книгами с русскими народными сказками, потешками, прибаутками, помощь в организации мини-музея “Книжки-говорушки”, в изготовлении материала к дидактическим и театрализованным играм).</vt:lpstr>
      <vt:lpstr>Слайд 7</vt:lpstr>
      <vt:lpstr>Пальчиковые игры не только формируют речь, но и развивают мелкую моторику кистей и пальцев, что готовит руку ребёнка к письму, даёт возможность импровизировать, сочетать слово с действием. А самое главное - уровень развития речи детей находится в прямой зависимости от степени сформированности тонких движений кистей и пальцев рук.</vt:lpstr>
      <vt:lpstr>Закаливающая гимнастика  На основе фольклорных произведений составила комплексы закаливающей гимнастики после дневного сна, бодрящей гимнастики для детей младшего дошкольного возраста, который применяется каждый день для укрепления и сохранения здоровья детей, поддержания интереса к занятиям физическими упражнениям. И некоторые режимные моменты (умывание, приема пищи).</vt:lpstr>
      <vt:lpstr>Театрализованная постановка  русской народной сказки “Репка”</vt:lpstr>
      <vt:lpstr>Игра-драматизация по потешке “Наши уточки с утра…”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“Детский сад № 23”</dc:title>
  <dc:creator>qwe</dc:creator>
  <cp:lastModifiedBy>ПК</cp:lastModifiedBy>
  <cp:revision>109</cp:revision>
  <dcterms:created xsi:type="dcterms:W3CDTF">2022-05-01T08:06:31Z</dcterms:created>
  <dcterms:modified xsi:type="dcterms:W3CDTF">2022-05-12T09:57:25Z</dcterms:modified>
</cp:coreProperties>
</file>