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4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2233" y="117728"/>
            <a:ext cx="324548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C:\Users\home\Desktop\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051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1600" y="3108113"/>
            <a:ext cx="51136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017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«БАБУШКИНЫ</a:t>
            </a:r>
            <a:r>
              <a:rPr sz="32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СКАЗКИ»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905000" y="2019790"/>
            <a:ext cx="4640580" cy="829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70"/>
              </a:lnSpc>
              <a:spcBef>
                <a:spcPts val="95"/>
              </a:spcBef>
            </a:pPr>
            <a:r>
              <a:rPr sz="2800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МБДОУ</a:t>
            </a:r>
            <a:r>
              <a:rPr sz="2800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2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«Детский</a:t>
            </a:r>
            <a:r>
              <a:rPr sz="2800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2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сад</a:t>
            </a:r>
            <a:r>
              <a:rPr sz="2800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2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№</a:t>
            </a:r>
            <a:r>
              <a:rPr sz="2800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2800" u="sng" spc="-2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2</a:t>
            </a:r>
            <a:r>
              <a:rPr lang="ru-RU" sz="2800" u="sng" spc="-2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3</a:t>
            </a:r>
            <a:r>
              <a:rPr sz="2800" u="sng" spc="-2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»</a:t>
            </a:r>
            <a:endParaRPr sz="2800" dirty="0"/>
          </a:p>
          <a:p>
            <a:pPr marL="708660" algn="ctr">
              <a:lnSpc>
                <a:spcPts val="3170"/>
              </a:lnSpc>
            </a:pP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850895" y="5255767"/>
            <a:ext cx="46285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Разработала:</a:t>
            </a:r>
          </a:p>
          <a:p>
            <a:pPr marL="12700" marR="5080" algn="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Веселова Е.А. - воспитатель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43548" y="6299349"/>
            <a:ext cx="516255" cy="512445"/>
          </a:xfrm>
          <a:custGeom>
            <a:avLst/>
            <a:gdLst/>
            <a:ahLst/>
            <a:cxnLst/>
            <a:rect l="l" t="t" r="r" b="b"/>
            <a:pathLst>
              <a:path w="516254" h="512445">
                <a:moveTo>
                  <a:pt x="92940" y="403789"/>
                </a:moveTo>
                <a:lnTo>
                  <a:pt x="48070" y="432964"/>
                </a:lnTo>
                <a:lnTo>
                  <a:pt x="19493" y="461155"/>
                </a:lnTo>
                <a:lnTo>
                  <a:pt x="4405" y="485604"/>
                </a:lnTo>
                <a:lnTo>
                  <a:pt x="0" y="503555"/>
                </a:lnTo>
                <a:lnTo>
                  <a:pt x="3486" y="510307"/>
                </a:lnTo>
                <a:lnTo>
                  <a:pt x="6267" y="511956"/>
                </a:lnTo>
                <a:lnTo>
                  <a:pt x="39386" y="511956"/>
                </a:lnTo>
                <a:lnTo>
                  <a:pt x="42438" y="510906"/>
                </a:lnTo>
                <a:lnTo>
                  <a:pt x="9976" y="510906"/>
                </a:lnTo>
                <a:lnTo>
                  <a:pt x="14521" y="491806"/>
                </a:lnTo>
                <a:lnTo>
                  <a:pt x="31373" y="464830"/>
                </a:lnTo>
                <a:lnTo>
                  <a:pt x="58268" y="434113"/>
                </a:lnTo>
                <a:lnTo>
                  <a:pt x="92940" y="403789"/>
                </a:lnTo>
                <a:close/>
              </a:path>
              <a:path w="516254" h="512445">
                <a:moveTo>
                  <a:pt x="220536" y="0"/>
                </a:moveTo>
                <a:lnTo>
                  <a:pt x="210215" y="6891"/>
                </a:lnTo>
                <a:lnTo>
                  <a:pt x="204915" y="22841"/>
                </a:lnTo>
                <a:lnTo>
                  <a:pt x="203061" y="39848"/>
                </a:lnTo>
                <a:lnTo>
                  <a:pt x="202962" y="40759"/>
                </a:lnTo>
                <a:lnTo>
                  <a:pt x="202912" y="43056"/>
                </a:lnTo>
                <a:lnTo>
                  <a:pt x="202809" y="47782"/>
                </a:lnTo>
                <a:lnTo>
                  <a:pt x="202683" y="53558"/>
                </a:lnTo>
                <a:lnTo>
                  <a:pt x="203060" y="65135"/>
                </a:lnTo>
                <a:lnTo>
                  <a:pt x="207934" y="104491"/>
                </a:lnTo>
                <a:lnTo>
                  <a:pt x="216795" y="146875"/>
                </a:lnTo>
                <a:lnTo>
                  <a:pt x="220536" y="161200"/>
                </a:lnTo>
                <a:lnTo>
                  <a:pt x="215753" y="180799"/>
                </a:lnTo>
                <a:lnTo>
                  <a:pt x="202494" y="216980"/>
                </a:lnTo>
                <a:lnTo>
                  <a:pt x="182524" y="264404"/>
                </a:lnTo>
                <a:lnTo>
                  <a:pt x="157101" y="318922"/>
                </a:lnTo>
                <a:lnTo>
                  <a:pt x="128250" y="374583"/>
                </a:lnTo>
                <a:lnTo>
                  <a:pt x="97471" y="426660"/>
                </a:lnTo>
                <a:lnTo>
                  <a:pt x="66407" y="470101"/>
                </a:lnTo>
                <a:lnTo>
                  <a:pt x="36697" y="499864"/>
                </a:lnTo>
                <a:lnTo>
                  <a:pt x="9976" y="510906"/>
                </a:lnTo>
                <a:lnTo>
                  <a:pt x="42438" y="510906"/>
                </a:lnTo>
                <a:lnTo>
                  <a:pt x="44181" y="510307"/>
                </a:lnTo>
                <a:lnTo>
                  <a:pt x="71346" y="486687"/>
                </a:lnTo>
                <a:lnTo>
                  <a:pt x="104319" y="444852"/>
                </a:lnTo>
                <a:lnTo>
                  <a:pt x="143348" y="382786"/>
                </a:lnTo>
                <a:lnTo>
                  <a:pt x="148507" y="381211"/>
                </a:lnTo>
                <a:lnTo>
                  <a:pt x="143348" y="381211"/>
                </a:lnTo>
                <a:lnTo>
                  <a:pt x="180588" y="313023"/>
                </a:lnTo>
                <a:lnTo>
                  <a:pt x="205374" y="260638"/>
                </a:lnTo>
                <a:lnTo>
                  <a:pt x="220807" y="220756"/>
                </a:lnTo>
                <a:lnTo>
                  <a:pt x="229987" y="190080"/>
                </a:lnTo>
                <a:lnTo>
                  <a:pt x="248419" y="190080"/>
                </a:lnTo>
                <a:lnTo>
                  <a:pt x="236814" y="159625"/>
                </a:lnTo>
                <a:lnTo>
                  <a:pt x="240607" y="132846"/>
                </a:lnTo>
                <a:lnTo>
                  <a:pt x="229987" y="132846"/>
                </a:lnTo>
                <a:lnTo>
                  <a:pt x="223949" y="109808"/>
                </a:lnTo>
                <a:lnTo>
                  <a:pt x="219880" y="87557"/>
                </a:lnTo>
                <a:lnTo>
                  <a:pt x="217582" y="66685"/>
                </a:lnTo>
                <a:lnTo>
                  <a:pt x="216860" y="47782"/>
                </a:lnTo>
                <a:lnTo>
                  <a:pt x="216963" y="43056"/>
                </a:lnTo>
                <a:lnTo>
                  <a:pt x="217033" y="39848"/>
                </a:lnTo>
                <a:lnTo>
                  <a:pt x="218239" y="26451"/>
                </a:lnTo>
                <a:lnTo>
                  <a:pt x="221512" y="12560"/>
                </a:lnTo>
                <a:lnTo>
                  <a:pt x="227887" y="3150"/>
                </a:lnTo>
                <a:lnTo>
                  <a:pt x="240677" y="3150"/>
                </a:lnTo>
                <a:lnTo>
                  <a:pt x="233926" y="525"/>
                </a:lnTo>
                <a:lnTo>
                  <a:pt x="220536" y="0"/>
                </a:lnTo>
                <a:close/>
              </a:path>
              <a:path w="516254" h="512445">
                <a:moveTo>
                  <a:pt x="510384" y="380160"/>
                </a:moveTo>
                <a:lnTo>
                  <a:pt x="495681" y="380160"/>
                </a:lnTo>
                <a:lnTo>
                  <a:pt x="489905" y="385411"/>
                </a:lnTo>
                <a:lnTo>
                  <a:pt x="489905" y="399589"/>
                </a:lnTo>
                <a:lnTo>
                  <a:pt x="495681" y="404839"/>
                </a:lnTo>
                <a:lnTo>
                  <a:pt x="510384" y="404839"/>
                </a:lnTo>
                <a:lnTo>
                  <a:pt x="513009" y="402214"/>
                </a:lnTo>
                <a:lnTo>
                  <a:pt x="497257" y="402214"/>
                </a:lnTo>
                <a:lnTo>
                  <a:pt x="492531" y="398013"/>
                </a:lnTo>
                <a:lnTo>
                  <a:pt x="492531" y="386987"/>
                </a:lnTo>
                <a:lnTo>
                  <a:pt x="497257" y="382786"/>
                </a:lnTo>
                <a:lnTo>
                  <a:pt x="513009" y="382786"/>
                </a:lnTo>
                <a:lnTo>
                  <a:pt x="510384" y="380160"/>
                </a:lnTo>
                <a:close/>
              </a:path>
              <a:path w="516254" h="512445">
                <a:moveTo>
                  <a:pt x="513009" y="382786"/>
                </a:moveTo>
                <a:lnTo>
                  <a:pt x="508808" y="382786"/>
                </a:lnTo>
                <a:lnTo>
                  <a:pt x="512484" y="386987"/>
                </a:lnTo>
                <a:lnTo>
                  <a:pt x="512484" y="398013"/>
                </a:lnTo>
                <a:lnTo>
                  <a:pt x="508808" y="402214"/>
                </a:lnTo>
                <a:lnTo>
                  <a:pt x="513009" y="402214"/>
                </a:lnTo>
                <a:lnTo>
                  <a:pt x="515635" y="399589"/>
                </a:lnTo>
                <a:lnTo>
                  <a:pt x="515635" y="385411"/>
                </a:lnTo>
                <a:lnTo>
                  <a:pt x="513009" y="382786"/>
                </a:lnTo>
                <a:close/>
              </a:path>
              <a:path w="516254" h="512445">
                <a:moveTo>
                  <a:pt x="506183" y="384361"/>
                </a:moveTo>
                <a:lnTo>
                  <a:pt x="497782" y="384361"/>
                </a:lnTo>
                <a:lnTo>
                  <a:pt x="497782" y="399589"/>
                </a:lnTo>
                <a:lnTo>
                  <a:pt x="500407" y="399589"/>
                </a:lnTo>
                <a:lnTo>
                  <a:pt x="500407" y="393813"/>
                </a:lnTo>
                <a:lnTo>
                  <a:pt x="507058" y="393813"/>
                </a:lnTo>
                <a:lnTo>
                  <a:pt x="506708" y="393288"/>
                </a:lnTo>
                <a:lnTo>
                  <a:pt x="505133" y="392762"/>
                </a:lnTo>
                <a:lnTo>
                  <a:pt x="508283" y="391712"/>
                </a:lnTo>
                <a:lnTo>
                  <a:pt x="500407" y="391712"/>
                </a:lnTo>
                <a:lnTo>
                  <a:pt x="500407" y="387512"/>
                </a:lnTo>
                <a:lnTo>
                  <a:pt x="507933" y="387512"/>
                </a:lnTo>
                <a:lnTo>
                  <a:pt x="507846" y="386987"/>
                </a:lnTo>
                <a:lnTo>
                  <a:pt x="507758" y="386461"/>
                </a:lnTo>
                <a:lnTo>
                  <a:pt x="506183" y="384361"/>
                </a:lnTo>
                <a:close/>
              </a:path>
              <a:path w="516254" h="512445">
                <a:moveTo>
                  <a:pt x="507058" y="393813"/>
                </a:moveTo>
                <a:lnTo>
                  <a:pt x="503558" y="393813"/>
                </a:lnTo>
                <a:lnTo>
                  <a:pt x="504608" y="395388"/>
                </a:lnTo>
                <a:lnTo>
                  <a:pt x="505133" y="396963"/>
                </a:lnTo>
                <a:lnTo>
                  <a:pt x="505658" y="399589"/>
                </a:lnTo>
                <a:lnTo>
                  <a:pt x="508283" y="399589"/>
                </a:lnTo>
                <a:lnTo>
                  <a:pt x="507758" y="396963"/>
                </a:lnTo>
                <a:lnTo>
                  <a:pt x="507758" y="394863"/>
                </a:lnTo>
                <a:lnTo>
                  <a:pt x="507058" y="393813"/>
                </a:lnTo>
                <a:close/>
              </a:path>
              <a:path w="516254" h="512445">
                <a:moveTo>
                  <a:pt x="507933" y="387512"/>
                </a:moveTo>
                <a:lnTo>
                  <a:pt x="504083" y="387512"/>
                </a:lnTo>
                <a:lnTo>
                  <a:pt x="505133" y="388037"/>
                </a:lnTo>
                <a:lnTo>
                  <a:pt x="505133" y="391187"/>
                </a:lnTo>
                <a:lnTo>
                  <a:pt x="503558" y="391712"/>
                </a:lnTo>
                <a:lnTo>
                  <a:pt x="508283" y="391712"/>
                </a:lnTo>
                <a:lnTo>
                  <a:pt x="508283" y="389612"/>
                </a:lnTo>
                <a:lnTo>
                  <a:pt x="508021" y="388037"/>
                </a:lnTo>
                <a:lnTo>
                  <a:pt x="507933" y="387512"/>
                </a:lnTo>
                <a:close/>
              </a:path>
              <a:path w="516254" h="512445">
                <a:moveTo>
                  <a:pt x="248419" y="190080"/>
                </a:moveTo>
                <a:lnTo>
                  <a:pt x="229987" y="190080"/>
                </a:lnTo>
                <a:lnTo>
                  <a:pt x="258326" y="246978"/>
                </a:lnTo>
                <a:lnTo>
                  <a:pt x="287747" y="285711"/>
                </a:lnTo>
                <a:lnTo>
                  <a:pt x="315199" y="310365"/>
                </a:lnTo>
                <a:lnTo>
                  <a:pt x="337630" y="325027"/>
                </a:lnTo>
                <a:lnTo>
                  <a:pt x="290113" y="334478"/>
                </a:lnTo>
                <a:lnTo>
                  <a:pt x="241277" y="346818"/>
                </a:lnTo>
                <a:lnTo>
                  <a:pt x="191722" y="362390"/>
                </a:lnTo>
                <a:lnTo>
                  <a:pt x="143348" y="381211"/>
                </a:lnTo>
                <a:lnTo>
                  <a:pt x="148507" y="381211"/>
                </a:lnTo>
                <a:lnTo>
                  <a:pt x="192542" y="367764"/>
                </a:lnTo>
                <a:lnTo>
                  <a:pt x="246265" y="355153"/>
                </a:lnTo>
                <a:lnTo>
                  <a:pt x="301957" y="345201"/>
                </a:lnTo>
                <a:lnTo>
                  <a:pt x="357058" y="338154"/>
                </a:lnTo>
                <a:lnTo>
                  <a:pt x="396486" y="338154"/>
                </a:lnTo>
                <a:lnTo>
                  <a:pt x="388039" y="334478"/>
                </a:lnTo>
                <a:lnTo>
                  <a:pt x="423654" y="332845"/>
                </a:lnTo>
                <a:lnTo>
                  <a:pt x="504925" y="332845"/>
                </a:lnTo>
                <a:lnTo>
                  <a:pt x="491284" y="325486"/>
                </a:lnTo>
                <a:lnTo>
                  <a:pt x="471699" y="321351"/>
                </a:lnTo>
                <a:lnTo>
                  <a:pt x="364935" y="321351"/>
                </a:lnTo>
                <a:lnTo>
                  <a:pt x="352751" y="314377"/>
                </a:lnTo>
                <a:lnTo>
                  <a:pt x="317677" y="290896"/>
                </a:lnTo>
                <a:lnTo>
                  <a:pt x="269369" y="232546"/>
                </a:lnTo>
                <a:lnTo>
                  <a:pt x="251073" y="197046"/>
                </a:lnTo>
                <a:lnTo>
                  <a:pt x="248419" y="190080"/>
                </a:lnTo>
                <a:close/>
              </a:path>
              <a:path w="516254" h="512445">
                <a:moveTo>
                  <a:pt x="396486" y="338154"/>
                </a:moveTo>
                <a:lnTo>
                  <a:pt x="357058" y="338154"/>
                </a:lnTo>
                <a:lnTo>
                  <a:pt x="391517" y="353726"/>
                </a:lnTo>
                <a:lnTo>
                  <a:pt x="425582" y="365458"/>
                </a:lnTo>
                <a:lnTo>
                  <a:pt x="456891" y="372858"/>
                </a:lnTo>
                <a:lnTo>
                  <a:pt x="483079" y="375435"/>
                </a:lnTo>
                <a:lnTo>
                  <a:pt x="493917" y="374729"/>
                </a:lnTo>
                <a:lnTo>
                  <a:pt x="502048" y="372547"/>
                </a:lnTo>
                <a:lnTo>
                  <a:pt x="507520" y="368789"/>
                </a:lnTo>
                <a:lnTo>
                  <a:pt x="508446" y="367033"/>
                </a:lnTo>
                <a:lnTo>
                  <a:pt x="494106" y="367033"/>
                </a:lnTo>
                <a:lnTo>
                  <a:pt x="473324" y="364679"/>
                </a:lnTo>
                <a:lnTo>
                  <a:pt x="447570" y="358041"/>
                </a:lnTo>
                <a:lnTo>
                  <a:pt x="418567" y="347761"/>
                </a:lnTo>
                <a:lnTo>
                  <a:pt x="396486" y="338154"/>
                </a:lnTo>
                <a:close/>
              </a:path>
              <a:path w="516254" h="512445">
                <a:moveTo>
                  <a:pt x="510384" y="363358"/>
                </a:moveTo>
                <a:lnTo>
                  <a:pt x="506708" y="364933"/>
                </a:lnTo>
                <a:lnTo>
                  <a:pt x="500932" y="367033"/>
                </a:lnTo>
                <a:lnTo>
                  <a:pt x="508446" y="367033"/>
                </a:lnTo>
                <a:lnTo>
                  <a:pt x="510384" y="363358"/>
                </a:lnTo>
                <a:close/>
              </a:path>
              <a:path w="516254" h="512445">
                <a:moveTo>
                  <a:pt x="504925" y="332845"/>
                </a:moveTo>
                <a:lnTo>
                  <a:pt x="423654" y="332845"/>
                </a:lnTo>
                <a:lnTo>
                  <a:pt x="465029" y="334019"/>
                </a:lnTo>
                <a:lnTo>
                  <a:pt x="499021" y="341198"/>
                </a:lnTo>
                <a:lnTo>
                  <a:pt x="512484" y="357582"/>
                </a:lnTo>
                <a:lnTo>
                  <a:pt x="514059" y="353906"/>
                </a:lnTo>
                <a:lnTo>
                  <a:pt x="515637" y="352331"/>
                </a:lnTo>
                <a:lnTo>
                  <a:pt x="515637" y="348655"/>
                </a:lnTo>
                <a:lnTo>
                  <a:pt x="509243" y="335175"/>
                </a:lnTo>
                <a:lnTo>
                  <a:pt x="504925" y="332845"/>
                </a:lnTo>
                <a:close/>
              </a:path>
              <a:path w="516254" h="512445">
                <a:moveTo>
                  <a:pt x="427945" y="317675"/>
                </a:moveTo>
                <a:lnTo>
                  <a:pt x="413891" y="318028"/>
                </a:lnTo>
                <a:lnTo>
                  <a:pt x="398606" y="318922"/>
                </a:lnTo>
                <a:lnTo>
                  <a:pt x="364935" y="321351"/>
                </a:lnTo>
                <a:lnTo>
                  <a:pt x="471699" y="321351"/>
                </a:lnTo>
                <a:lnTo>
                  <a:pt x="463577" y="319636"/>
                </a:lnTo>
                <a:lnTo>
                  <a:pt x="427945" y="317675"/>
                </a:lnTo>
                <a:close/>
              </a:path>
              <a:path w="516254" h="512445">
                <a:moveTo>
                  <a:pt x="245740" y="43056"/>
                </a:moveTo>
                <a:lnTo>
                  <a:pt x="242910" y="58563"/>
                </a:lnTo>
                <a:lnTo>
                  <a:pt x="239636" y="78500"/>
                </a:lnTo>
                <a:lnTo>
                  <a:pt x="235476" y="103162"/>
                </a:lnTo>
                <a:lnTo>
                  <a:pt x="230060" y="132452"/>
                </a:lnTo>
                <a:lnTo>
                  <a:pt x="229987" y="132846"/>
                </a:lnTo>
                <a:lnTo>
                  <a:pt x="240607" y="132846"/>
                </a:lnTo>
                <a:lnTo>
                  <a:pt x="241088" y="129449"/>
                </a:lnTo>
                <a:lnTo>
                  <a:pt x="243443" y="100553"/>
                </a:lnTo>
                <a:lnTo>
                  <a:pt x="244715" y="72051"/>
                </a:lnTo>
                <a:lnTo>
                  <a:pt x="245740" y="43056"/>
                </a:lnTo>
                <a:close/>
              </a:path>
              <a:path w="516254" h="512445">
                <a:moveTo>
                  <a:pt x="240677" y="3150"/>
                </a:moveTo>
                <a:lnTo>
                  <a:pt x="227887" y="3150"/>
                </a:lnTo>
                <a:lnTo>
                  <a:pt x="233556" y="6727"/>
                </a:lnTo>
                <a:lnTo>
                  <a:pt x="239025" y="12560"/>
                </a:lnTo>
                <a:lnTo>
                  <a:pt x="243320" y="21167"/>
                </a:lnTo>
                <a:lnTo>
                  <a:pt x="245740" y="33605"/>
                </a:lnTo>
                <a:lnTo>
                  <a:pt x="247709" y="14177"/>
                </a:lnTo>
                <a:lnTo>
                  <a:pt x="243377" y="4200"/>
                </a:lnTo>
                <a:lnTo>
                  <a:pt x="240677" y="3150"/>
                </a:lnTo>
                <a:close/>
              </a:path>
            </a:pathLst>
          </a:custGeom>
          <a:solidFill>
            <a:srgbClr val="FFD8D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47801" y="206502"/>
            <a:ext cx="6866000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80"/>
              </a:lnSpc>
              <a:spcBef>
                <a:spcPts val="100"/>
              </a:spcBef>
            </a:pPr>
            <a:r>
              <a:rPr sz="3600" dirty="0">
                <a:solidFill>
                  <a:srgbClr val="006FC0"/>
                </a:solidFill>
              </a:rPr>
              <a:t>Этапы</a:t>
            </a:r>
            <a:r>
              <a:rPr sz="3600" spc="-105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реализации</a:t>
            </a:r>
            <a:r>
              <a:rPr sz="3600" spc="-105" dirty="0">
                <a:solidFill>
                  <a:srgbClr val="006FC0"/>
                </a:solidFill>
              </a:rPr>
              <a:t> </a:t>
            </a:r>
            <a:r>
              <a:rPr sz="3600" spc="-10" dirty="0">
                <a:solidFill>
                  <a:srgbClr val="006FC0"/>
                </a:solidFill>
              </a:rPr>
              <a:t>проекта</a:t>
            </a:r>
            <a:endParaRPr sz="3600" dirty="0"/>
          </a:p>
          <a:p>
            <a:pPr marL="1905" algn="ctr">
              <a:lnSpc>
                <a:spcPts val="4280"/>
              </a:lnSpc>
            </a:pPr>
            <a:r>
              <a:rPr sz="3600" spc="-10" dirty="0"/>
              <a:t>«Бабушкины</a:t>
            </a:r>
            <a:r>
              <a:rPr sz="3600" spc="-165" dirty="0"/>
              <a:t> </a:t>
            </a:r>
            <a:r>
              <a:rPr sz="3600" spc="-10" dirty="0"/>
              <a:t>сказки»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74370" y="1578102"/>
            <a:ext cx="8281034" cy="51956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55420" indent="-3810">
              <a:lnSpc>
                <a:spcPct val="100000"/>
              </a:lnSpc>
              <a:spcBef>
                <a:spcPts val="95"/>
              </a:spcBef>
              <a:buSzPct val="96428"/>
              <a:buAutoNum type="arabicPeriod"/>
              <a:tabLst>
                <a:tab pos="278765" algn="l"/>
              </a:tabLst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	Определение</a:t>
            </a:r>
            <a:r>
              <a:rPr sz="28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ответственного</a:t>
            </a:r>
            <a:r>
              <a:rPr sz="28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педагога</a:t>
            </a:r>
            <a:r>
              <a:rPr sz="2800" b="1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28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реализацию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r>
              <a:rPr lang="ru-RU" sz="2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800" b="1" spc="-6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endParaRPr lang="ru-RU" sz="2800" b="1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 marR="1455420" indent="-3810">
              <a:lnSpc>
                <a:spcPct val="100000"/>
              </a:lnSpc>
              <a:spcBef>
                <a:spcPts val="95"/>
              </a:spcBef>
              <a:buSzPct val="96428"/>
              <a:buAutoNum type="arabicPeriod"/>
              <a:tabLst>
                <a:tab pos="278765" algn="l"/>
              </a:tabLst>
            </a:pPr>
            <a:r>
              <a:rPr sz="28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Определение</a:t>
            </a:r>
            <a:r>
              <a:rPr sz="2800" b="1" spc="-10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группы</a:t>
            </a:r>
            <a:r>
              <a:rPr sz="28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lang="ru-RU"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800" b="1" spc="-9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3.Приобретение</a:t>
            </a:r>
            <a:r>
              <a:rPr sz="2800" b="1" spc="-1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дидактического</a:t>
            </a:r>
            <a:r>
              <a:rPr sz="2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пособия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«Бабушкины</a:t>
            </a:r>
            <a:r>
              <a:rPr sz="2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сказки»</a:t>
            </a:r>
            <a:r>
              <a:rPr sz="2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автор-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составитель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Игнатова Светлана</a:t>
            </a:r>
            <a:r>
              <a:rPr sz="2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Валентиновна</a:t>
            </a:r>
            <a:endParaRPr sz="2800" dirty="0">
              <a:latin typeface="Times New Roman"/>
              <a:cs typeface="Times New Roman"/>
            </a:endParaRPr>
          </a:p>
          <a:p>
            <a:pPr marL="12700" marR="579755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4.Изучение</a:t>
            </a:r>
            <a:r>
              <a:rPr sz="28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методических</a:t>
            </a:r>
            <a:r>
              <a:rPr sz="2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рекомендаций,</a:t>
            </a:r>
            <a:r>
              <a:rPr sz="28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опыта </a:t>
            </a:r>
            <a:r>
              <a:rPr sz="28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других</a:t>
            </a:r>
            <a:r>
              <a:rPr sz="28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ДОО</a:t>
            </a:r>
            <a:r>
              <a:rPr lang="ru-RU" sz="2800" b="1" spc="-65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579755">
              <a:lnSpc>
                <a:spcPct val="100000"/>
              </a:lnSpc>
              <a:spcBef>
                <a:spcPts val="5"/>
              </a:spcBef>
            </a:pPr>
            <a:r>
              <a:rPr sz="2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5.Обогащение</a:t>
            </a:r>
            <a:r>
              <a:rPr sz="2800" b="1" spc="-7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РППС</a:t>
            </a:r>
            <a:r>
              <a:rPr sz="2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группе</a:t>
            </a:r>
            <a:r>
              <a:rPr sz="28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создание временного</a:t>
            </a:r>
            <a:r>
              <a:rPr sz="28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уголка</a:t>
            </a:r>
            <a:r>
              <a:rPr sz="28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«Русская</a:t>
            </a:r>
            <a:r>
              <a:rPr sz="28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изба»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)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6.Реализация</a:t>
            </a:r>
            <a:r>
              <a:rPr sz="2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проекта:</a:t>
            </a:r>
            <a:r>
              <a:rPr sz="28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проведение</a:t>
            </a:r>
            <a:r>
              <a:rPr sz="28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занятий</a:t>
            </a:r>
            <a:r>
              <a:rPr sz="2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детьми,</a:t>
            </a:r>
            <a:r>
              <a:rPr sz="28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составление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авторских</a:t>
            </a:r>
            <a:r>
              <a:rPr sz="2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сказок…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3339" y="913891"/>
            <a:ext cx="373189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Сказок много </a:t>
            </a:r>
            <a:r>
              <a:rPr sz="20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прочитали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Избу</a:t>
            </a:r>
            <a:r>
              <a:rPr sz="20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русскую</a:t>
            </a:r>
            <a:r>
              <a:rPr sz="20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создали!!!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бабули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нашли,</a:t>
            </a:r>
            <a:endParaRPr sz="2000" dirty="0">
              <a:latin typeface="Times New Roman"/>
              <a:cs typeface="Times New Roman"/>
            </a:endParaRPr>
          </a:p>
          <a:p>
            <a:pPr marL="12700" marR="56070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То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мы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садик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принесли: Ложки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,миски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расписные,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Наряды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русские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цветные.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Лавки,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стол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самовар</a:t>
            </a:r>
            <a:endParaRPr sz="2000" dirty="0">
              <a:latin typeface="Times New Roman"/>
              <a:cs typeface="Times New Roman"/>
            </a:endParaRPr>
          </a:p>
          <a:p>
            <a:pPr marL="12700" marR="35687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Чай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трав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душистых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дар!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икону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рушниками</a:t>
            </a:r>
            <a:endParaRPr sz="2000" dirty="0">
              <a:latin typeface="Times New Roman"/>
              <a:cs typeface="Times New Roman"/>
            </a:endParaRPr>
          </a:p>
          <a:p>
            <a:pPr marL="12700" marR="106807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видном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месте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Поставили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сами.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Хозяйку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избы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платье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Мы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нарядили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нашу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избу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всех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ребят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пригласили: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Гости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дорогие,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нам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заходите,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что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есть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избушке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нас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посмотрите!"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3886199"/>
            <a:ext cx="1924939" cy="256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845">
            <a:off x="275063" y="3531996"/>
            <a:ext cx="21717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138932" y="285953"/>
            <a:ext cx="264287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избе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нашей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мы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играем,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Все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наряды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примеряем,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То</a:t>
            </a:r>
            <a:r>
              <a:rPr sz="1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печке</a:t>
            </a:r>
            <a:r>
              <a:rPr sz="1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посидим,</a:t>
            </a:r>
            <a:endParaRPr sz="1800">
              <a:latin typeface="Times New Roman"/>
              <a:cs typeface="Times New Roman"/>
            </a:endParaRPr>
          </a:p>
          <a:p>
            <a:pPr marL="12700" marR="24765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То</a:t>
            </a:r>
            <a:r>
              <a:rPr sz="1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окошечко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глядим.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Топим</a:t>
            </a:r>
            <a:r>
              <a:rPr sz="1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печь,</a:t>
            </a:r>
            <a:r>
              <a:rPr sz="1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рубим дрова-</a:t>
            </a:r>
            <a:endParaRPr sz="1800">
              <a:latin typeface="Times New Roman"/>
              <a:cs typeface="Times New Roman"/>
            </a:endParaRPr>
          </a:p>
          <a:p>
            <a:pPr marL="12700" marR="4191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Жизнь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деревне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такова!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Рады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мы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всегда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гостям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Загляните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гости</a:t>
            </a:r>
            <a:r>
              <a:rPr sz="1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нам!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781503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68" y="2895600"/>
            <a:ext cx="5283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56" y="178815"/>
            <a:ext cx="2448306" cy="326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9391" y="579675"/>
            <a:ext cx="2701925" cy="386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ject 4"/>
          <p:cNvPicPr/>
          <p:nvPr/>
        </p:nvPicPr>
        <p:blipFill rotWithShape="1">
          <a:blip r:embed="rId4" cstate="print"/>
          <a:srcRect l="18165" t="6458" r="11444" b="21401"/>
          <a:stretch/>
        </p:blipFill>
        <p:spPr>
          <a:xfrm rot="625454">
            <a:off x="2632239" y="1349271"/>
            <a:ext cx="2362200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object 6"/>
          <p:cNvGrpSpPr/>
          <p:nvPr/>
        </p:nvGrpSpPr>
        <p:grpSpPr>
          <a:xfrm>
            <a:off x="1752600" y="4413605"/>
            <a:ext cx="6384925" cy="2484120"/>
            <a:chOff x="2759075" y="4293095"/>
            <a:chExt cx="6384925" cy="24841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8408" y="4293095"/>
              <a:ext cx="3585591" cy="2484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object 8"/>
            <p:cNvSpPr/>
            <p:nvPr/>
          </p:nvSpPr>
          <p:spPr>
            <a:xfrm>
              <a:off x="2771775" y="5445252"/>
              <a:ext cx="2880360" cy="1196340"/>
            </a:xfrm>
            <a:custGeom>
              <a:avLst/>
              <a:gdLst/>
              <a:ahLst/>
              <a:cxnLst/>
              <a:rect l="l" t="t" r="r" b="b"/>
              <a:pathLst>
                <a:path w="2880360" h="1196340">
                  <a:moveTo>
                    <a:pt x="2282190" y="0"/>
                  </a:moveTo>
                  <a:lnTo>
                    <a:pt x="2282190" y="299059"/>
                  </a:lnTo>
                  <a:lnTo>
                    <a:pt x="0" y="299059"/>
                  </a:lnTo>
                  <a:lnTo>
                    <a:pt x="0" y="897216"/>
                  </a:lnTo>
                  <a:lnTo>
                    <a:pt x="2282190" y="897216"/>
                  </a:lnTo>
                  <a:lnTo>
                    <a:pt x="2282190" y="1196301"/>
                  </a:lnTo>
                  <a:lnTo>
                    <a:pt x="2880360" y="598131"/>
                  </a:lnTo>
                  <a:lnTo>
                    <a:pt x="228219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1775" y="5445252"/>
              <a:ext cx="2880360" cy="1196340"/>
            </a:xfrm>
            <a:custGeom>
              <a:avLst/>
              <a:gdLst/>
              <a:ahLst/>
              <a:cxnLst/>
              <a:rect l="l" t="t" r="r" b="b"/>
              <a:pathLst>
                <a:path w="2880360" h="1196340">
                  <a:moveTo>
                    <a:pt x="0" y="299059"/>
                  </a:moveTo>
                  <a:lnTo>
                    <a:pt x="2282190" y="299059"/>
                  </a:lnTo>
                  <a:lnTo>
                    <a:pt x="2282190" y="0"/>
                  </a:lnTo>
                  <a:lnTo>
                    <a:pt x="2880360" y="598131"/>
                  </a:lnTo>
                  <a:lnTo>
                    <a:pt x="2282190" y="1196301"/>
                  </a:lnTo>
                  <a:lnTo>
                    <a:pt x="2282190" y="897216"/>
                  </a:lnTo>
                  <a:lnTo>
                    <a:pt x="0" y="897216"/>
                  </a:lnTo>
                  <a:lnTo>
                    <a:pt x="0" y="29905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65300" y="5785472"/>
            <a:ext cx="2331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marR="5080" indent="-7454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Итоги</a:t>
            </a:r>
            <a:r>
              <a:rPr sz="24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авторская сказка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2922777" y="200405"/>
            <a:ext cx="3074035" cy="74930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045844" marR="5080" indent="-1033780">
              <a:lnSpc>
                <a:spcPts val="2820"/>
              </a:lnSpc>
              <a:spcBef>
                <a:spcPts val="244"/>
              </a:spcBef>
            </a:pPr>
            <a:r>
              <a:rPr sz="2400" spc="-10" dirty="0"/>
              <a:t>Обучающие</a:t>
            </a:r>
            <a:r>
              <a:rPr sz="2400" spc="-90" dirty="0"/>
              <a:t> </a:t>
            </a:r>
            <a:r>
              <a:rPr sz="2400" dirty="0"/>
              <a:t>занятия</a:t>
            </a:r>
            <a:r>
              <a:rPr sz="2400" spc="-65" dirty="0"/>
              <a:t> </a:t>
            </a:r>
            <a:r>
              <a:rPr sz="2400" spc="-50" dirty="0"/>
              <a:t>с </a:t>
            </a:r>
            <a:r>
              <a:rPr sz="2400" spc="-10" dirty="0"/>
              <a:t>детьми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94054" y="1996567"/>
            <a:ext cx="7263130" cy="349757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31445" marR="5080" indent="-119380">
              <a:lnSpc>
                <a:spcPts val="13540"/>
              </a:lnSpc>
              <a:spcBef>
                <a:spcPts val="565"/>
              </a:spcBef>
            </a:pPr>
            <a:r>
              <a:rPr sz="11500" dirty="0"/>
              <a:t>Спасибо</a:t>
            </a:r>
            <a:r>
              <a:rPr sz="11500" spc="-285" dirty="0"/>
              <a:t> </a:t>
            </a:r>
            <a:r>
              <a:rPr sz="11500" spc="-25" dirty="0"/>
              <a:t>за </a:t>
            </a:r>
            <a:r>
              <a:rPr sz="11500" spc="-10" dirty="0"/>
              <a:t>внимание!</a:t>
            </a:r>
            <a:endParaRPr sz="1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1584705" y="211073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Образовательная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область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dirty="0"/>
              <a:t>«Речевое</a:t>
            </a:r>
            <a:r>
              <a:rPr sz="2400" spc="-120" dirty="0"/>
              <a:t> </a:t>
            </a:r>
            <a:r>
              <a:rPr sz="2400" spc="-10" dirty="0"/>
              <a:t>развитие»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990600" y="674370"/>
            <a:ext cx="7372857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Одной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основных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задач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образовательной</a:t>
            </a:r>
            <a:endParaRPr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области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«Речевое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развитие»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является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23817" y="1284224"/>
            <a:ext cx="5324475" cy="5334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529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формирование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интереса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художественной </a:t>
            </a:r>
            <a:r>
              <a:rPr sz="2000" b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литературе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через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 marR="78740" indent="6096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Times New Roman"/>
                <a:cs typeface="Times New Roman"/>
              </a:rPr>
              <a:t>обогащение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опыта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восприятия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жанров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фольклора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(потешки, </a:t>
            </a:r>
            <a:r>
              <a:rPr sz="1400" dirty="0">
                <a:latin typeface="Times New Roman"/>
                <a:cs typeface="Times New Roman"/>
              </a:rPr>
              <a:t>песенки,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прибаутки,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сказки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животных)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художественной литературы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(небольшие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авторские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сказки,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рассказы,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стихотворения);</a:t>
            </a:r>
            <a:endParaRPr sz="1400" dirty="0">
              <a:latin typeface="Times New Roman"/>
              <a:cs typeface="Times New Roman"/>
            </a:endParaRPr>
          </a:p>
          <a:p>
            <a:pPr marL="12700" marR="1122680" indent="7112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формирование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навыка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совместного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слушания выразительного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чтения и </a:t>
            </a:r>
            <a:r>
              <a:rPr sz="1400" spc="-10" dirty="0">
                <a:latin typeface="Times New Roman"/>
                <a:cs typeface="Times New Roman"/>
              </a:rPr>
              <a:t>рассказывания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(с </a:t>
            </a:r>
            <a:r>
              <a:rPr sz="1400" spc="-10" dirty="0">
                <a:latin typeface="Times New Roman"/>
                <a:cs typeface="Times New Roman"/>
              </a:rPr>
              <a:t>наглядным сопровождением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него);</a:t>
            </a:r>
            <a:endParaRPr sz="1400" dirty="0">
              <a:latin typeface="Times New Roman"/>
              <a:cs typeface="Times New Roman"/>
            </a:endParaRPr>
          </a:p>
          <a:p>
            <a:pPr marL="12700" marR="436245" indent="7112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общение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детей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друг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другом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 педагогом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 процессе </a:t>
            </a:r>
            <a:r>
              <a:rPr sz="1400" dirty="0">
                <a:latin typeface="Times New Roman"/>
                <a:cs typeface="Times New Roman"/>
              </a:rPr>
              <a:t>совместного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рассматривания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книжек-картинок,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иллюстраций;</a:t>
            </a:r>
            <a:endParaRPr sz="1400" dirty="0">
              <a:latin typeface="Times New Roman"/>
              <a:cs typeface="Times New Roman"/>
            </a:endParaRPr>
          </a:p>
          <a:p>
            <a:pPr marL="727075">
              <a:lnSpc>
                <a:spcPts val="1645"/>
              </a:lnSpc>
            </a:pPr>
            <a:r>
              <a:rPr sz="1400" dirty="0">
                <a:latin typeface="Times New Roman"/>
                <a:cs typeface="Times New Roman"/>
              </a:rPr>
              <a:t>развитие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художественно-</a:t>
            </a:r>
            <a:r>
              <a:rPr sz="1400" spc="-10" dirty="0">
                <a:latin typeface="Times New Roman"/>
                <a:cs typeface="Times New Roman"/>
              </a:rPr>
              <a:t>речевых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исполнительских</a:t>
            </a:r>
            <a:endParaRPr sz="1400" dirty="0">
              <a:latin typeface="Times New Roman"/>
              <a:cs typeface="Times New Roman"/>
            </a:endParaRPr>
          </a:p>
          <a:p>
            <a:pPr marL="12700" marR="167640">
              <a:lnSpc>
                <a:spcPct val="100000"/>
              </a:lnSpc>
              <a:spcBef>
                <a:spcPts val="35"/>
              </a:spcBef>
            </a:pPr>
            <a:r>
              <a:rPr sz="1400" dirty="0">
                <a:latin typeface="Times New Roman"/>
                <a:cs typeface="Times New Roman"/>
              </a:rPr>
              <a:t>умений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(выразительное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чтение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наизусть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потешек,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прибауток, стихотворений;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выразительное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исполнение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ролей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 инсценировках; </a:t>
            </a:r>
            <a:r>
              <a:rPr sz="1400" dirty="0">
                <a:latin typeface="Times New Roman"/>
                <a:cs typeface="Times New Roman"/>
              </a:rPr>
              <a:t>пересказ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небольших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рассказов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сказок);</a:t>
            </a:r>
            <a:endParaRPr sz="1400" dirty="0">
              <a:latin typeface="Times New Roman"/>
              <a:cs typeface="Times New Roman"/>
            </a:endParaRPr>
          </a:p>
          <a:p>
            <a:pPr marL="12700" marR="293370" indent="7112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воспитание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ценностного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отношения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книге,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уважение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к </a:t>
            </a:r>
            <a:r>
              <a:rPr sz="1400" spc="-10" dirty="0">
                <a:latin typeface="Times New Roman"/>
                <a:cs typeface="Times New Roman"/>
              </a:rPr>
              <a:t>творчеству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писателей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иллюстраторов</a:t>
            </a:r>
            <a:endParaRPr sz="1400" dirty="0">
              <a:latin typeface="Times New Roman"/>
              <a:cs typeface="Times New Roman"/>
            </a:endParaRPr>
          </a:p>
          <a:p>
            <a:pPr marL="852169">
              <a:lnSpc>
                <a:spcPts val="1645"/>
              </a:lnSpc>
            </a:pPr>
            <a:r>
              <a:rPr sz="1400" spc="-10" dirty="0">
                <a:latin typeface="Times New Roman"/>
                <a:cs typeface="Times New Roman"/>
              </a:rPr>
              <a:t>поддержания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инициативы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детей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выборе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произведений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совместного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слушания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т.ч.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повторное);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8001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формирование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отношения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детей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книге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эстетическому </a:t>
            </a:r>
            <a:r>
              <a:rPr sz="1400" spc="-30" dirty="0">
                <a:latin typeface="Times New Roman"/>
                <a:cs typeface="Times New Roman"/>
              </a:rPr>
              <a:t>объекту,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поддерживать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положительные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эмоциональные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проявления </a:t>
            </a:r>
            <a:r>
              <a:rPr sz="1400" dirty="0">
                <a:latin typeface="Times New Roman"/>
                <a:cs typeface="Times New Roman"/>
              </a:rPr>
              <a:t>детей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(радость,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удовольствие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слушании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произведений);</a:t>
            </a:r>
            <a:endParaRPr sz="1400" dirty="0">
              <a:latin typeface="Times New Roman"/>
              <a:cs typeface="Times New Roman"/>
            </a:endParaRPr>
          </a:p>
          <a:p>
            <a:pPr marL="12700" marR="433705" indent="75565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развитие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интереса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10" dirty="0">
                <a:latin typeface="Times New Roman"/>
                <a:cs typeface="Times New Roman"/>
              </a:rPr>
              <a:t>изданиям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познавательного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энциклопедического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характера;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знакомить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разнообразными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по </a:t>
            </a:r>
            <a:r>
              <a:rPr sz="1400" dirty="0">
                <a:latin typeface="Times New Roman"/>
                <a:cs typeface="Times New Roman"/>
              </a:rPr>
              <a:t>жанру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тематике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художественными </a:t>
            </a:r>
            <a:r>
              <a:rPr sz="1400" spc="-10" dirty="0">
                <a:latin typeface="Times New Roman"/>
                <a:cs typeface="Times New Roman"/>
              </a:rPr>
              <a:t>произведениями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др.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15562" y="1904110"/>
            <a:ext cx="637540" cy="279781"/>
            <a:chOff x="3533394" y="1904110"/>
            <a:chExt cx="601980" cy="241935"/>
          </a:xfrm>
        </p:grpSpPr>
        <p:sp>
          <p:nvSpPr>
            <p:cNvPr id="19" name="object 19"/>
            <p:cNvSpPr/>
            <p:nvPr/>
          </p:nvSpPr>
          <p:spPr>
            <a:xfrm>
              <a:off x="3546094" y="1916810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68121" y="0"/>
                  </a:moveTo>
                  <a:lnTo>
                    <a:pt x="468121" y="53975"/>
                  </a:lnTo>
                  <a:lnTo>
                    <a:pt x="0" y="53975"/>
                  </a:lnTo>
                  <a:lnTo>
                    <a:pt x="0" y="162051"/>
                  </a:lnTo>
                  <a:lnTo>
                    <a:pt x="468121" y="162051"/>
                  </a:lnTo>
                  <a:lnTo>
                    <a:pt x="468121" y="216026"/>
                  </a:lnTo>
                  <a:lnTo>
                    <a:pt x="576071" y="108076"/>
                  </a:lnTo>
                  <a:lnTo>
                    <a:pt x="4681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46094" y="1916810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53975"/>
                  </a:moveTo>
                  <a:lnTo>
                    <a:pt x="468121" y="53975"/>
                  </a:lnTo>
                  <a:lnTo>
                    <a:pt x="468121" y="0"/>
                  </a:lnTo>
                  <a:lnTo>
                    <a:pt x="576071" y="108076"/>
                  </a:lnTo>
                  <a:lnTo>
                    <a:pt x="468121" y="216026"/>
                  </a:lnTo>
                  <a:lnTo>
                    <a:pt x="468121" y="162051"/>
                  </a:lnTo>
                  <a:lnTo>
                    <a:pt x="0" y="162051"/>
                  </a:lnTo>
                  <a:lnTo>
                    <a:pt x="0" y="5397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615054" y="2552192"/>
            <a:ext cx="601980" cy="241935"/>
            <a:chOff x="3615054" y="2552192"/>
            <a:chExt cx="601980" cy="241935"/>
          </a:xfrm>
        </p:grpSpPr>
        <p:sp>
          <p:nvSpPr>
            <p:cNvPr id="22" name="object 22"/>
            <p:cNvSpPr/>
            <p:nvPr/>
          </p:nvSpPr>
          <p:spPr>
            <a:xfrm>
              <a:off x="3627754" y="2564892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68122" y="0"/>
                  </a:moveTo>
                  <a:lnTo>
                    <a:pt x="468122" y="53975"/>
                  </a:lnTo>
                  <a:lnTo>
                    <a:pt x="0" y="53975"/>
                  </a:lnTo>
                  <a:lnTo>
                    <a:pt x="0" y="162052"/>
                  </a:lnTo>
                  <a:lnTo>
                    <a:pt x="468122" y="162052"/>
                  </a:lnTo>
                  <a:lnTo>
                    <a:pt x="468122" y="216027"/>
                  </a:lnTo>
                  <a:lnTo>
                    <a:pt x="576072" y="108077"/>
                  </a:lnTo>
                  <a:lnTo>
                    <a:pt x="468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27754" y="2564892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53975"/>
                  </a:moveTo>
                  <a:lnTo>
                    <a:pt x="468122" y="53975"/>
                  </a:lnTo>
                  <a:lnTo>
                    <a:pt x="468122" y="0"/>
                  </a:lnTo>
                  <a:lnTo>
                    <a:pt x="576072" y="108077"/>
                  </a:lnTo>
                  <a:lnTo>
                    <a:pt x="468122" y="216027"/>
                  </a:lnTo>
                  <a:lnTo>
                    <a:pt x="468122" y="162052"/>
                  </a:lnTo>
                  <a:lnTo>
                    <a:pt x="0" y="162052"/>
                  </a:lnTo>
                  <a:lnTo>
                    <a:pt x="0" y="5397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702558" y="4928489"/>
            <a:ext cx="601980" cy="241935"/>
            <a:chOff x="3702558" y="4928489"/>
            <a:chExt cx="601980" cy="241935"/>
          </a:xfrm>
        </p:grpSpPr>
        <p:sp>
          <p:nvSpPr>
            <p:cNvPr id="25" name="object 25"/>
            <p:cNvSpPr/>
            <p:nvPr/>
          </p:nvSpPr>
          <p:spPr>
            <a:xfrm>
              <a:off x="3715258" y="4941189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68121" y="0"/>
                  </a:moveTo>
                  <a:lnTo>
                    <a:pt x="468121" y="53975"/>
                  </a:lnTo>
                  <a:lnTo>
                    <a:pt x="0" y="53975"/>
                  </a:lnTo>
                  <a:lnTo>
                    <a:pt x="0" y="162052"/>
                  </a:lnTo>
                  <a:lnTo>
                    <a:pt x="468121" y="162052"/>
                  </a:lnTo>
                  <a:lnTo>
                    <a:pt x="468121" y="216027"/>
                  </a:lnTo>
                  <a:lnTo>
                    <a:pt x="576071" y="107950"/>
                  </a:lnTo>
                  <a:lnTo>
                    <a:pt x="4681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15258" y="4941189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53975"/>
                  </a:moveTo>
                  <a:lnTo>
                    <a:pt x="468121" y="53975"/>
                  </a:lnTo>
                  <a:lnTo>
                    <a:pt x="468121" y="0"/>
                  </a:lnTo>
                  <a:lnTo>
                    <a:pt x="576071" y="107950"/>
                  </a:lnTo>
                  <a:lnTo>
                    <a:pt x="468121" y="216027"/>
                  </a:lnTo>
                  <a:lnTo>
                    <a:pt x="468121" y="162052"/>
                  </a:lnTo>
                  <a:lnTo>
                    <a:pt x="0" y="162052"/>
                  </a:lnTo>
                  <a:lnTo>
                    <a:pt x="0" y="5397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602863" y="3186048"/>
            <a:ext cx="601980" cy="241935"/>
            <a:chOff x="3602863" y="3186048"/>
            <a:chExt cx="601980" cy="241935"/>
          </a:xfrm>
        </p:grpSpPr>
        <p:sp>
          <p:nvSpPr>
            <p:cNvPr id="28" name="object 28"/>
            <p:cNvSpPr/>
            <p:nvPr/>
          </p:nvSpPr>
          <p:spPr>
            <a:xfrm>
              <a:off x="3615563" y="3198748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67995" y="0"/>
                  </a:moveTo>
                  <a:lnTo>
                    <a:pt x="467995" y="53975"/>
                  </a:lnTo>
                  <a:lnTo>
                    <a:pt x="0" y="53975"/>
                  </a:lnTo>
                  <a:lnTo>
                    <a:pt x="0" y="162051"/>
                  </a:lnTo>
                  <a:lnTo>
                    <a:pt x="467995" y="162051"/>
                  </a:lnTo>
                  <a:lnTo>
                    <a:pt x="467995" y="216026"/>
                  </a:lnTo>
                  <a:lnTo>
                    <a:pt x="576072" y="107950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15563" y="3198748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53975"/>
                  </a:moveTo>
                  <a:lnTo>
                    <a:pt x="467995" y="53975"/>
                  </a:lnTo>
                  <a:lnTo>
                    <a:pt x="467995" y="0"/>
                  </a:lnTo>
                  <a:lnTo>
                    <a:pt x="576072" y="107950"/>
                  </a:lnTo>
                  <a:lnTo>
                    <a:pt x="467995" y="216026"/>
                  </a:lnTo>
                  <a:lnTo>
                    <a:pt x="467995" y="162051"/>
                  </a:lnTo>
                  <a:lnTo>
                    <a:pt x="0" y="162051"/>
                  </a:lnTo>
                  <a:lnTo>
                    <a:pt x="0" y="5397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663822" y="3641978"/>
            <a:ext cx="601980" cy="241935"/>
            <a:chOff x="3663822" y="3641978"/>
            <a:chExt cx="601980" cy="241935"/>
          </a:xfrm>
        </p:grpSpPr>
        <p:sp>
          <p:nvSpPr>
            <p:cNvPr id="31" name="object 31"/>
            <p:cNvSpPr/>
            <p:nvPr/>
          </p:nvSpPr>
          <p:spPr>
            <a:xfrm>
              <a:off x="3676522" y="3654678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68122" y="0"/>
                  </a:moveTo>
                  <a:lnTo>
                    <a:pt x="468122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468122" y="161925"/>
                  </a:lnTo>
                  <a:lnTo>
                    <a:pt x="468122" y="216027"/>
                  </a:lnTo>
                  <a:lnTo>
                    <a:pt x="576072" y="107950"/>
                  </a:lnTo>
                  <a:lnTo>
                    <a:pt x="468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76522" y="3654678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53975"/>
                  </a:moveTo>
                  <a:lnTo>
                    <a:pt x="468122" y="53975"/>
                  </a:lnTo>
                  <a:lnTo>
                    <a:pt x="468122" y="0"/>
                  </a:lnTo>
                  <a:lnTo>
                    <a:pt x="576072" y="107950"/>
                  </a:lnTo>
                  <a:lnTo>
                    <a:pt x="468122" y="216027"/>
                  </a:lnTo>
                  <a:lnTo>
                    <a:pt x="468122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663822" y="4424426"/>
            <a:ext cx="601980" cy="241935"/>
            <a:chOff x="3663822" y="4424426"/>
            <a:chExt cx="601980" cy="241935"/>
          </a:xfrm>
        </p:grpSpPr>
        <p:sp>
          <p:nvSpPr>
            <p:cNvPr id="34" name="object 34"/>
            <p:cNvSpPr/>
            <p:nvPr/>
          </p:nvSpPr>
          <p:spPr>
            <a:xfrm>
              <a:off x="3676522" y="4437126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68122" y="0"/>
                  </a:moveTo>
                  <a:lnTo>
                    <a:pt x="468122" y="53975"/>
                  </a:lnTo>
                  <a:lnTo>
                    <a:pt x="0" y="53975"/>
                  </a:lnTo>
                  <a:lnTo>
                    <a:pt x="0" y="162051"/>
                  </a:lnTo>
                  <a:lnTo>
                    <a:pt x="468122" y="162051"/>
                  </a:lnTo>
                  <a:lnTo>
                    <a:pt x="468122" y="216026"/>
                  </a:lnTo>
                  <a:lnTo>
                    <a:pt x="576072" y="107950"/>
                  </a:lnTo>
                  <a:lnTo>
                    <a:pt x="468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76522" y="4437126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53975"/>
                  </a:moveTo>
                  <a:lnTo>
                    <a:pt x="468122" y="53975"/>
                  </a:lnTo>
                  <a:lnTo>
                    <a:pt x="468122" y="0"/>
                  </a:lnTo>
                  <a:lnTo>
                    <a:pt x="576072" y="107950"/>
                  </a:lnTo>
                  <a:lnTo>
                    <a:pt x="468122" y="216026"/>
                  </a:lnTo>
                  <a:lnTo>
                    <a:pt x="468122" y="162051"/>
                  </a:lnTo>
                  <a:lnTo>
                    <a:pt x="0" y="162051"/>
                  </a:lnTo>
                  <a:lnTo>
                    <a:pt x="0" y="5397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702558" y="5288534"/>
            <a:ext cx="601980" cy="241935"/>
            <a:chOff x="3702558" y="5288534"/>
            <a:chExt cx="601980" cy="241935"/>
          </a:xfrm>
        </p:grpSpPr>
        <p:sp>
          <p:nvSpPr>
            <p:cNvPr id="37" name="object 37"/>
            <p:cNvSpPr/>
            <p:nvPr/>
          </p:nvSpPr>
          <p:spPr>
            <a:xfrm>
              <a:off x="3715258" y="530123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68121" y="0"/>
                  </a:moveTo>
                  <a:lnTo>
                    <a:pt x="468121" y="53974"/>
                  </a:lnTo>
                  <a:lnTo>
                    <a:pt x="0" y="53974"/>
                  </a:lnTo>
                  <a:lnTo>
                    <a:pt x="0" y="162051"/>
                  </a:lnTo>
                  <a:lnTo>
                    <a:pt x="468121" y="162051"/>
                  </a:lnTo>
                  <a:lnTo>
                    <a:pt x="468121" y="216026"/>
                  </a:lnTo>
                  <a:lnTo>
                    <a:pt x="576071" y="107949"/>
                  </a:lnTo>
                  <a:lnTo>
                    <a:pt x="4681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15258" y="530123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53974"/>
                  </a:moveTo>
                  <a:lnTo>
                    <a:pt x="468121" y="53974"/>
                  </a:lnTo>
                  <a:lnTo>
                    <a:pt x="468121" y="0"/>
                  </a:lnTo>
                  <a:lnTo>
                    <a:pt x="576071" y="107949"/>
                  </a:lnTo>
                  <a:lnTo>
                    <a:pt x="468121" y="216026"/>
                  </a:lnTo>
                  <a:lnTo>
                    <a:pt x="468121" y="162051"/>
                  </a:lnTo>
                  <a:lnTo>
                    <a:pt x="0" y="162051"/>
                  </a:lnTo>
                  <a:lnTo>
                    <a:pt x="0" y="53974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669791" y="5964008"/>
            <a:ext cx="601980" cy="241935"/>
            <a:chOff x="3669791" y="5964008"/>
            <a:chExt cx="601980" cy="241935"/>
          </a:xfrm>
        </p:grpSpPr>
        <p:sp>
          <p:nvSpPr>
            <p:cNvPr id="40" name="object 40"/>
            <p:cNvSpPr/>
            <p:nvPr/>
          </p:nvSpPr>
          <p:spPr>
            <a:xfrm>
              <a:off x="3682491" y="5976708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68122" y="0"/>
                  </a:moveTo>
                  <a:lnTo>
                    <a:pt x="468122" y="54013"/>
                  </a:lnTo>
                  <a:lnTo>
                    <a:pt x="0" y="54013"/>
                  </a:lnTo>
                  <a:lnTo>
                    <a:pt x="0" y="162013"/>
                  </a:lnTo>
                  <a:lnTo>
                    <a:pt x="468122" y="162013"/>
                  </a:lnTo>
                  <a:lnTo>
                    <a:pt x="468122" y="216027"/>
                  </a:lnTo>
                  <a:lnTo>
                    <a:pt x="576072" y="108013"/>
                  </a:lnTo>
                  <a:lnTo>
                    <a:pt x="468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82491" y="5976708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54013"/>
                  </a:moveTo>
                  <a:lnTo>
                    <a:pt x="468122" y="54013"/>
                  </a:lnTo>
                  <a:lnTo>
                    <a:pt x="468122" y="0"/>
                  </a:lnTo>
                  <a:lnTo>
                    <a:pt x="576072" y="108013"/>
                  </a:lnTo>
                  <a:lnTo>
                    <a:pt x="468122" y="216027"/>
                  </a:lnTo>
                  <a:lnTo>
                    <a:pt x="468122" y="162013"/>
                  </a:lnTo>
                  <a:lnTo>
                    <a:pt x="0" y="162013"/>
                  </a:lnTo>
                  <a:lnTo>
                    <a:pt x="0" y="5401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482597" y="192786"/>
            <a:ext cx="6819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Проект</a:t>
            </a:r>
            <a:r>
              <a:rPr spc="-175" dirty="0"/>
              <a:t> </a:t>
            </a:r>
            <a:r>
              <a:rPr spc="-10" dirty="0"/>
              <a:t>«Бабушкины</a:t>
            </a:r>
            <a:r>
              <a:rPr spc="-180" dirty="0"/>
              <a:t> </a:t>
            </a:r>
            <a:r>
              <a:rPr spc="-10" dirty="0"/>
              <a:t>сказки»</a:t>
            </a:r>
          </a:p>
        </p:txBody>
      </p:sp>
      <p:pic>
        <p:nvPicPr>
          <p:cNvPr id="5" name="object 5" descr="C:\Users\home\Pictures\Бабушкны сказки\20231124_10263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658" y="1182011"/>
            <a:ext cx="5460684" cy="394949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276600" y="5276176"/>
            <a:ext cx="2834005" cy="1322070"/>
            <a:chOff x="2399029" y="5288534"/>
            <a:chExt cx="2834005" cy="1322070"/>
          </a:xfrm>
        </p:grpSpPr>
        <p:sp>
          <p:nvSpPr>
            <p:cNvPr id="9" name="object 9"/>
            <p:cNvSpPr/>
            <p:nvPr/>
          </p:nvSpPr>
          <p:spPr>
            <a:xfrm>
              <a:off x="2411729" y="5301234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1404239" y="0"/>
                  </a:moveTo>
                  <a:lnTo>
                    <a:pt x="1339957" y="666"/>
                  </a:lnTo>
                  <a:lnTo>
                    <a:pt x="1276417" y="2648"/>
                  </a:lnTo>
                  <a:lnTo>
                    <a:pt x="1213681" y="5915"/>
                  </a:lnTo>
                  <a:lnTo>
                    <a:pt x="1151812" y="10440"/>
                  </a:lnTo>
                  <a:lnTo>
                    <a:pt x="1090870" y="16194"/>
                  </a:lnTo>
                  <a:lnTo>
                    <a:pt x="1030919" y="23148"/>
                  </a:lnTo>
                  <a:lnTo>
                    <a:pt x="972020" y="31273"/>
                  </a:lnTo>
                  <a:lnTo>
                    <a:pt x="914234" y="40542"/>
                  </a:lnTo>
                  <a:lnTo>
                    <a:pt x="857625" y="50925"/>
                  </a:lnTo>
                  <a:lnTo>
                    <a:pt x="802253" y="62394"/>
                  </a:lnTo>
                  <a:lnTo>
                    <a:pt x="748181" y="74920"/>
                  </a:lnTo>
                  <a:lnTo>
                    <a:pt x="695470" y="88475"/>
                  </a:lnTo>
                  <a:lnTo>
                    <a:pt x="644184" y="103030"/>
                  </a:lnTo>
                  <a:lnTo>
                    <a:pt x="594383" y="118556"/>
                  </a:lnTo>
                  <a:lnTo>
                    <a:pt x="546129" y="135025"/>
                  </a:lnTo>
                  <a:lnTo>
                    <a:pt x="499485" y="152409"/>
                  </a:lnTo>
                  <a:lnTo>
                    <a:pt x="454512" y="170678"/>
                  </a:lnTo>
                  <a:lnTo>
                    <a:pt x="411273" y="189804"/>
                  </a:lnTo>
                  <a:lnTo>
                    <a:pt x="369829" y="209759"/>
                  </a:lnTo>
                  <a:lnTo>
                    <a:pt x="330243" y="230514"/>
                  </a:lnTo>
                  <a:lnTo>
                    <a:pt x="292575" y="252040"/>
                  </a:lnTo>
                  <a:lnTo>
                    <a:pt x="256889" y="274308"/>
                  </a:lnTo>
                  <a:lnTo>
                    <a:pt x="223246" y="297291"/>
                  </a:lnTo>
                  <a:lnTo>
                    <a:pt x="191708" y="320960"/>
                  </a:lnTo>
                  <a:lnTo>
                    <a:pt x="162337" y="345285"/>
                  </a:lnTo>
                  <a:lnTo>
                    <a:pt x="110345" y="395792"/>
                  </a:lnTo>
                  <a:lnTo>
                    <a:pt x="67763" y="448583"/>
                  </a:lnTo>
                  <a:lnTo>
                    <a:pt x="35089" y="503431"/>
                  </a:lnTo>
                  <a:lnTo>
                    <a:pt x="12818" y="560105"/>
                  </a:lnTo>
                  <a:lnTo>
                    <a:pt x="1444" y="618378"/>
                  </a:lnTo>
                  <a:lnTo>
                    <a:pt x="0" y="648042"/>
                  </a:lnTo>
                  <a:lnTo>
                    <a:pt x="1444" y="677708"/>
                  </a:lnTo>
                  <a:lnTo>
                    <a:pt x="12818" y="735983"/>
                  </a:lnTo>
                  <a:lnTo>
                    <a:pt x="35089" y="792660"/>
                  </a:lnTo>
                  <a:lnTo>
                    <a:pt x="67763" y="847510"/>
                  </a:lnTo>
                  <a:lnTo>
                    <a:pt x="110345" y="900304"/>
                  </a:lnTo>
                  <a:lnTo>
                    <a:pt x="162337" y="950814"/>
                  </a:lnTo>
                  <a:lnTo>
                    <a:pt x="191708" y="975141"/>
                  </a:lnTo>
                  <a:lnTo>
                    <a:pt x="223246" y="998811"/>
                  </a:lnTo>
                  <a:lnTo>
                    <a:pt x="256889" y="1021795"/>
                  </a:lnTo>
                  <a:lnTo>
                    <a:pt x="292575" y="1044065"/>
                  </a:lnTo>
                  <a:lnTo>
                    <a:pt x="330243" y="1065592"/>
                  </a:lnTo>
                  <a:lnTo>
                    <a:pt x="369829" y="1086348"/>
                  </a:lnTo>
                  <a:lnTo>
                    <a:pt x="411273" y="1106304"/>
                  </a:lnTo>
                  <a:lnTo>
                    <a:pt x="454512" y="1125432"/>
                  </a:lnTo>
                  <a:lnTo>
                    <a:pt x="499485" y="1143702"/>
                  </a:lnTo>
                  <a:lnTo>
                    <a:pt x="546129" y="1161087"/>
                  </a:lnTo>
                  <a:lnTo>
                    <a:pt x="594383" y="1177558"/>
                  </a:lnTo>
                  <a:lnTo>
                    <a:pt x="644184" y="1193085"/>
                  </a:lnTo>
                  <a:lnTo>
                    <a:pt x="695470" y="1207641"/>
                  </a:lnTo>
                  <a:lnTo>
                    <a:pt x="748181" y="1221197"/>
                  </a:lnTo>
                  <a:lnTo>
                    <a:pt x="802253" y="1233724"/>
                  </a:lnTo>
                  <a:lnTo>
                    <a:pt x="857625" y="1245194"/>
                  </a:lnTo>
                  <a:lnTo>
                    <a:pt x="914234" y="1255578"/>
                  </a:lnTo>
                  <a:lnTo>
                    <a:pt x="972020" y="1264847"/>
                  </a:lnTo>
                  <a:lnTo>
                    <a:pt x="1030919" y="1272973"/>
                  </a:lnTo>
                  <a:lnTo>
                    <a:pt x="1090870" y="1279928"/>
                  </a:lnTo>
                  <a:lnTo>
                    <a:pt x="1151812" y="1285682"/>
                  </a:lnTo>
                  <a:lnTo>
                    <a:pt x="1213681" y="1290207"/>
                  </a:lnTo>
                  <a:lnTo>
                    <a:pt x="1276417" y="1293475"/>
                  </a:lnTo>
                  <a:lnTo>
                    <a:pt x="1339957" y="1295457"/>
                  </a:lnTo>
                  <a:lnTo>
                    <a:pt x="1404239" y="1296123"/>
                  </a:lnTo>
                  <a:lnTo>
                    <a:pt x="1468510" y="1295457"/>
                  </a:lnTo>
                  <a:lnTo>
                    <a:pt x="1532040" y="1293475"/>
                  </a:lnTo>
                  <a:lnTo>
                    <a:pt x="1594767" y="1290207"/>
                  </a:lnTo>
                  <a:lnTo>
                    <a:pt x="1656627" y="1285682"/>
                  </a:lnTo>
                  <a:lnTo>
                    <a:pt x="1717561" y="1279928"/>
                  </a:lnTo>
                  <a:lnTo>
                    <a:pt x="1777504" y="1272973"/>
                  </a:lnTo>
                  <a:lnTo>
                    <a:pt x="1836397" y="1264847"/>
                  </a:lnTo>
                  <a:lnTo>
                    <a:pt x="1894176" y="1255578"/>
                  </a:lnTo>
                  <a:lnTo>
                    <a:pt x="1950779" y="1245194"/>
                  </a:lnTo>
                  <a:lnTo>
                    <a:pt x="2006145" y="1233724"/>
                  </a:lnTo>
                  <a:lnTo>
                    <a:pt x="2060212" y="1221197"/>
                  </a:lnTo>
                  <a:lnTo>
                    <a:pt x="2112917" y="1207641"/>
                  </a:lnTo>
                  <a:lnTo>
                    <a:pt x="2164200" y="1193085"/>
                  </a:lnTo>
                  <a:lnTo>
                    <a:pt x="2213996" y="1177558"/>
                  </a:lnTo>
                  <a:lnTo>
                    <a:pt x="2262246" y="1161087"/>
                  </a:lnTo>
                  <a:lnTo>
                    <a:pt x="2308887" y="1143702"/>
                  </a:lnTo>
                  <a:lnTo>
                    <a:pt x="2353856" y="1125432"/>
                  </a:lnTo>
                  <a:lnTo>
                    <a:pt x="2397093" y="1106304"/>
                  </a:lnTo>
                  <a:lnTo>
                    <a:pt x="2438534" y="1086348"/>
                  </a:lnTo>
                  <a:lnTo>
                    <a:pt x="2478118" y="1065592"/>
                  </a:lnTo>
                  <a:lnTo>
                    <a:pt x="2515784" y="1044065"/>
                  </a:lnTo>
                  <a:lnTo>
                    <a:pt x="2551468" y="1021795"/>
                  </a:lnTo>
                  <a:lnTo>
                    <a:pt x="2585110" y="998811"/>
                  </a:lnTo>
                  <a:lnTo>
                    <a:pt x="2616646" y="975141"/>
                  </a:lnTo>
                  <a:lnTo>
                    <a:pt x="2646016" y="950814"/>
                  </a:lnTo>
                  <a:lnTo>
                    <a:pt x="2698007" y="900304"/>
                  </a:lnTo>
                  <a:lnTo>
                    <a:pt x="2740588" y="847510"/>
                  </a:lnTo>
                  <a:lnTo>
                    <a:pt x="2773261" y="792660"/>
                  </a:lnTo>
                  <a:lnTo>
                    <a:pt x="2795532" y="735983"/>
                  </a:lnTo>
                  <a:lnTo>
                    <a:pt x="2806906" y="677708"/>
                  </a:lnTo>
                  <a:lnTo>
                    <a:pt x="2808350" y="648042"/>
                  </a:lnTo>
                  <a:lnTo>
                    <a:pt x="2806906" y="618378"/>
                  </a:lnTo>
                  <a:lnTo>
                    <a:pt x="2795532" y="560105"/>
                  </a:lnTo>
                  <a:lnTo>
                    <a:pt x="2773261" y="503431"/>
                  </a:lnTo>
                  <a:lnTo>
                    <a:pt x="2740588" y="448583"/>
                  </a:lnTo>
                  <a:lnTo>
                    <a:pt x="2698007" y="395792"/>
                  </a:lnTo>
                  <a:lnTo>
                    <a:pt x="2646016" y="345285"/>
                  </a:lnTo>
                  <a:lnTo>
                    <a:pt x="2616646" y="320960"/>
                  </a:lnTo>
                  <a:lnTo>
                    <a:pt x="2585110" y="297291"/>
                  </a:lnTo>
                  <a:lnTo>
                    <a:pt x="2551468" y="274308"/>
                  </a:lnTo>
                  <a:lnTo>
                    <a:pt x="2515784" y="252040"/>
                  </a:lnTo>
                  <a:lnTo>
                    <a:pt x="2478118" y="230514"/>
                  </a:lnTo>
                  <a:lnTo>
                    <a:pt x="2438534" y="209759"/>
                  </a:lnTo>
                  <a:lnTo>
                    <a:pt x="2397093" y="189804"/>
                  </a:lnTo>
                  <a:lnTo>
                    <a:pt x="2353856" y="170678"/>
                  </a:lnTo>
                  <a:lnTo>
                    <a:pt x="2308887" y="152409"/>
                  </a:lnTo>
                  <a:lnTo>
                    <a:pt x="2262246" y="135025"/>
                  </a:lnTo>
                  <a:lnTo>
                    <a:pt x="2213996" y="118556"/>
                  </a:lnTo>
                  <a:lnTo>
                    <a:pt x="2164200" y="103030"/>
                  </a:lnTo>
                  <a:lnTo>
                    <a:pt x="2112917" y="88475"/>
                  </a:lnTo>
                  <a:lnTo>
                    <a:pt x="2060212" y="74920"/>
                  </a:lnTo>
                  <a:lnTo>
                    <a:pt x="2006145" y="62394"/>
                  </a:lnTo>
                  <a:lnTo>
                    <a:pt x="1950779" y="50925"/>
                  </a:lnTo>
                  <a:lnTo>
                    <a:pt x="1894176" y="40542"/>
                  </a:lnTo>
                  <a:lnTo>
                    <a:pt x="1836397" y="31273"/>
                  </a:lnTo>
                  <a:lnTo>
                    <a:pt x="1777504" y="23148"/>
                  </a:lnTo>
                  <a:lnTo>
                    <a:pt x="1717561" y="16194"/>
                  </a:lnTo>
                  <a:lnTo>
                    <a:pt x="1656627" y="10440"/>
                  </a:lnTo>
                  <a:lnTo>
                    <a:pt x="1594767" y="5915"/>
                  </a:lnTo>
                  <a:lnTo>
                    <a:pt x="1532040" y="2648"/>
                  </a:lnTo>
                  <a:lnTo>
                    <a:pt x="1468510" y="666"/>
                  </a:lnTo>
                  <a:lnTo>
                    <a:pt x="14042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1729" y="5301234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0" y="648042"/>
                  </a:moveTo>
                  <a:lnTo>
                    <a:pt x="5738" y="589056"/>
                  </a:lnTo>
                  <a:lnTo>
                    <a:pt x="22622" y="531554"/>
                  </a:lnTo>
                  <a:lnTo>
                    <a:pt x="50157" y="475764"/>
                  </a:lnTo>
                  <a:lnTo>
                    <a:pt x="87847" y="421916"/>
                  </a:lnTo>
                  <a:lnTo>
                    <a:pt x="135196" y="370238"/>
                  </a:lnTo>
                  <a:lnTo>
                    <a:pt x="191708" y="320960"/>
                  </a:lnTo>
                  <a:lnTo>
                    <a:pt x="223246" y="297291"/>
                  </a:lnTo>
                  <a:lnTo>
                    <a:pt x="256889" y="274308"/>
                  </a:lnTo>
                  <a:lnTo>
                    <a:pt x="292575" y="252040"/>
                  </a:lnTo>
                  <a:lnTo>
                    <a:pt x="330243" y="230514"/>
                  </a:lnTo>
                  <a:lnTo>
                    <a:pt x="369829" y="209759"/>
                  </a:lnTo>
                  <a:lnTo>
                    <a:pt x="411273" y="189804"/>
                  </a:lnTo>
                  <a:lnTo>
                    <a:pt x="454512" y="170678"/>
                  </a:lnTo>
                  <a:lnTo>
                    <a:pt x="499485" y="152409"/>
                  </a:lnTo>
                  <a:lnTo>
                    <a:pt x="546129" y="135025"/>
                  </a:lnTo>
                  <a:lnTo>
                    <a:pt x="594383" y="118556"/>
                  </a:lnTo>
                  <a:lnTo>
                    <a:pt x="644184" y="103030"/>
                  </a:lnTo>
                  <a:lnTo>
                    <a:pt x="695470" y="88475"/>
                  </a:lnTo>
                  <a:lnTo>
                    <a:pt x="748181" y="74920"/>
                  </a:lnTo>
                  <a:lnTo>
                    <a:pt x="802253" y="62394"/>
                  </a:lnTo>
                  <a:lnTo>
                    <a:pt x="857625" y="50925"/>
                  </a:lnTo>
                  <a:lnTo>
                    <a:pt x="914234" y="40542"/>
                  </a:lnTo>
                  <a:lnTo>
                    <a:pt x="972020" y="31273"/>
                  </a:lnTo>
                  <a:lnTo>
                    <a:pt x="1030919" y="23148"/>
                  </a:lnTo>
                  <a:lnTo>
                    <a:pt x="1090870" y="16194"/>
                  </a:lnTo>
                  <a:lnTo>
                    <a:pt x="1151812" y="10440"/>
                  </a:lnTo>
                  <a:lnTo>
                    <a:pt x="1213681" y="5915"/>
                  </a:lnTo>
                  <a:lnTo>
                    <a:pt x="1276417" y="2648"/>
                  </a:lnTo>
                  <a:lnTo>
                    <a:pt x="1339957" y="666"/>
                  </a:lnTo>
                  <a:lnTo>
                    <a:pt x="1404239" y="0"/>
                  </a:lnTo>
                  <a:lnTo>
                    <a:pt x="1468510" y="666"/>
                  </a:lnTo>
                  <a:lnTo>
                    <a:pt x="1532040" y="2648"/>
                  </a:lnTo>
                  <a:lnTo>
                    <a:pt x="1594767" y="5915"/>
                  </a:lnTo>
                  <a:lnTo>
                    <a:pt x="1656627" y="10440"/>
                  </a:lnTo>
                  <a:lnTo>
                    <a:pt x="1717561" y="16194"/>
                  </a:lnTo>
                  <a:lnTo>
                    <a:pt x="1777504" y="23148"/>
                  </a:lnTo>
                  <a:lnTo>
                    <a:pt x="1836397" y="31273"/>
                  </a:lnTo>
                  <a:lnTo>
                    <a:pt x="1894176" y="40542"/>
                  </a:lnTo>
                  <a:lnTo>
                    <a:pt x="1950779" y="50925"/>
                  </a:lnTo>
                  <a:lnTo>
                    <a:pt x="2006145" y="62394"/>
                  </a:lnTo>
                  <a:lnTo>
                    <a:pt x="2060212" y="74920"/>
                  </a:lnTo>
                  <a:lnTo>
                    <a:pt x="2112917" y="88475"/>
                  </a:lnTo>
                  <a:lnTo>
                    <a:pt x="2164200" y="103030"/>
                  </a:lnTo>
                  <a:lnTo>
                    <a:pt x="2213996" y="118556"/>
                  </a:lnTo>
                  <a:lnTo>
                    <a:pt x="2262246" y="135025"/>
                  </a:lnTo>
                  <a:lnTo>
                    <a:pt x="2308887" y="152409"/>
                  </a:lnTo>
                  <a:lnTo>
                    <a:pt x="2353856" y="170678"/>
                  </a:lnTo>
                  <a:lnTo>
                    <a:pt x="2397093" y="189804"/>
                  </a:lnTo>
                  <a:lnTo>
                    <a:pt x="2438534" y="209759"/>
                  </a:lnTo>
                  <a:lnTo>
                    <a:pt x="2478118" y="230514"/>
                  </a:lnTo>
                  <a:lnTo>
                    <a:pt x="2515784" y="252040"/>
                  </a:lnTo>
                  <a:lnTo>
                    <a:pt x="2551468" y="274308"/>
                  </a:lnTo>
                  <a:lnTo>
                    <a:pt x="2585110" y="297291"/>
                  </a:lnTo>
                  <a:lnTo>
                    <a:pt x="2616646" y="320960"/>
                  </a:lnTo>
                  <a:lnTo>
                    <a:pt x="2646016" y="345285"/>
                  </a:lnTo>
                  <a:lnTo>
                    <a:pt x="2698007" y="395792"/>
                  </a:lnTo>
                  <a:lnTo>
                    <a:pt x="2740588" y="448583"/>
                  </a:lnTo>
                  <a:lnTo>
                    <a:pt x="2773261" y="503431"/>
                  </a:lnTo>
                  <a:lnTo>
                    <a:pt x="2795532" y="560105"/>
                  </a:lnTo>
                  <a:lnTo>
                    <a:pt x="2806906" y="618378"/>
                  </a:lnTo>
                  <a:lnTo>
                    <a:pt x="2808350" y="648042"/>
                  </a:lnTo>
                  <a:lnTo>
                    <a:pt x="2806906" y="677708"/>
                  </a:lnTo>
                  <a:lnTo>
                    <a:pt x="2795532" y="735983"/>
                  </a:lnTo>
                  <a:lnTo>
                    <a:pt x="2773261" y="792660"/>
                  </a:lnTo>
                  <a:lnTo>
                    <a:pt x="2740588" y="847510"/>
                  </a:lnTo>
                  <a:lnTo>
                    <a:pt x="2698007" y="900304"/>
                  </a:lnTo>
                  <a:lnTo>
                    <a:pt x="2646016" y="950814"/>
                  </a:lnTo>
                  <a:lnTo>
                    <a:pt x="2616646" y="975141"/>
                  </a:lnTo>
                  <a:lnTo>
                    <a:pt x="2585110" y="998811"/>
                  </a:lnTo>
                  <a:lnTo>
                    <a:pt x="2551468" y="1021795"/>
                  </a:lnTo>
                  <a:lnTo>
                    <a:pt x="2515784" y="1044065"/>
                  </a:lnTo>
                  <a:lnTo>
                    <a:pt x="2478118" y="1065592"/>
                  </a:lnTo>
                  <a:lnTo>
                    <a:pt x="2438534" y="1086348"/>
                  </a:lnTo>
                  <a:lnTo>
                    <a:pt x="2397093" y="1106304"/>
                  </a:lnTo>
                  <a:lnTo>
                    <a:pt x="2353856" y="1125432"/>
                  </a:lnTo>
                  <a:lnTo>
                    <a:pt x="2308887" y="1143702"/>
                  </a:lnTo>
                  <a:lnTo>
                    <a:pt x="2262246" y="1161087"/>
                  </a:lnTo>
                  <a:lnTo>
                    <a:pt x="2213996" y="1177558"/>
                  </a:lnTo>
                  <a:lnTo>
                    <a:pt x="2164200" y="1193085"/>
                  </a:lnTo>
                  <a:lnTo>
                    <a:pt x="2112917" y="1207641"/>
                  </a:lnTo>
                  <a:lnTo>
                    <a:pt x="2060212" y="1221197"/>
                  </a:lnTo>
                  <a:lnTo>
                    <a:pt x="2006145" y="1233724"/>
                  </a:lnTo>
                  <a:lnTo>
                    <a:pt x="1950779" y="1245194"/>
                  </a:lnTo>
                  <a:lnTo>
                    <a:pt x="1894176" y="1255578"/>
                  </a:lnTo>
                  <a:lnTo>
                    <a:pt x="1836397" y="1264847"/>
                  </a:lnTo>
                  <a:lnTo>
                    <a:pt x="1777504" y="1272973"/>
                  </a:lnTo>
                  <a:lnTo>
                    <a:pt x="1717561" y="1279928"/>
                  </a:lnTo>
                  <a:lnTo>
                    <a:pt x="1656627" y="1285682"/>
                  </a:lnTo>
                  <a:lnTo>
                    <a:pt x="1594767" y="1290207"/>
                  </a:lnTo>
                  <a:lnTo>
                    <a:pt x="1532040" y="1293475"/>
                  </a:lnTo>
                  <a:lnTo>
                    <a:pt x="1468510" y="1295457"/>
                  </a:lnTo>
                  <a:lnTo>
                    <a:pt x="1404239" y="1296123"/>
                  </a:lnTo>
                  <a:lnTo>
                    <a:pt x="1339957" y="1295457"/>
                  </a:lnTo>
                  <a:lnTo>
                    <a:pt x="1276417" y="1293475"/>
                  </a:lnTo>
                  <a:lnTo>
                    <a:pt x="1213681" y="1290207"/>
                  </a:lnTo>
                  <a:lnTo>
                    <a:pt x="1151812" y="1285682"/>
                  </a:lnTo>
                  <a:lnTo>
                    <a:pt x="1090870" y="1279928"/>
                  </a:lnTo>
                  <a:lnTo>
                    <a:pt x="1030919" y="1272973"/>
                  </a:lnTo>
                  <a:lnTo>
                    <a:pt x="972020" y="1264847"/>
                  </a:lnTo>
                  <a:lnTo>
                    <a:pt x="914234" y="1255578"/>
                  </a:lnTo>
                  <a:lnTo>
                    <a:pt x="857625" y="1245194"/>
                  </a:lnTo>
                  <a:lnTo>
                    <a:pt x="802253" y="1233724"/>
                  </a:lnTo>
                  <a:lnTo>
                    <a:pt x="748181" y="1221197"/>
                  </a:lnTo>
                  <a:lnTo>
                    <a:pt x="695470" y="1207641"/>
                  </a:lnTo>
                  <a:lnTo>
                    <a:pt x="644184" y="1193085"/>
                  </a:lnTo>
                  <a:lnTo>
                    <a:pt x="594383" y="1177558"/>
                  </a:lnTo>
                  <a:lnTo>
                    <a:pt x="546129" y="1161087"/>
                  </a:lnTo>
                  <a:lnTo>
                    <a:pt x="499485" y="1143702"/>
                  </a:lnTo>
                  <a:lnTo>
                    <a:pt x="454512" y="1125432"/>
                  </a:lnTo>
                  <a:lnTo>
                    <a:pt x="411273" y="1106304"/>
                  </a:lnTo>
                  <a:lnTo>
                    <a:pt x="369829" y="1086348"/>
                  </a:lnTo>
                  <a:lnTo>
                    <a:pt x="330243" y="1065592"/>
                  </a:lnTo>
                  <a:lnTo>
                    <a:pt x="292575" y="1044065"/>
                  </a:lnTo>
                  <a:lnTo>
                    <a:pt x="256889" y="1021795"/>
                  </a:lnTo>
                  <a:lnTo>
                    <a:pt x="223246" y="998811"/>
                  </a:lnTo>
                  <a:lnTo>
                    <a:pt x="191708" y="975141"/>
                  </a:lnTo>
                  <a:lnTo>
                    <a:pt x="162337" y="950814"/>
                  </a:lnTo>
                  <a:lnTo>
                    <a:pt x="110345" y="900304"/>
                  </a:lnTo>
                  <a:lnTo>
                    <a:pt x="67763" y="847510"/>
                  </a:lnTo>
                  <a:lnTo>
                    <a:pt x="35089" y="792660"/>
                  </a:lnTo>
                  <a:lnTo>
                    <a:pt x="12818" y="735983"/>
                  </a:lnTo>
                  <a:lnTo>
                    <a:pt x="1444" y="677708"/>
                  </a:lnTo>
                  <a:lnTo>
                    <a:pt x="0" y="64804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56684" y="5395189"/>
            <a:ext cx="14738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Возраст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3-7</a:t>
            </a:r>
            <a:r>
              <a:rPr sz="3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680" y="1070864"/>
            <a:ext cx="724154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Цель</a:t>
            </a:r>
            <a:r>
              <a:rPr sz="3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проекта</a:t>
            </a:r>
            <a:r>
              <a:rPr sz="3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:создание</a:t>
            </a:r>
            <a:r>
              <a:rPr sz="3600" b="1" spc="7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единой </a:t>
            </a:r>
            <a:r>
              <a:rPr sz="3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культуросберегающей</a:t>
            </a:r>
            <a:r>
              <a:rPr sz="36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речевой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среды,</a:t>
            </a:r>
            <a:r>
              <a:rPr sz="3600"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одинаково</a:t>
            </a:r>
            <a:r>
              <a:rPr sz="3600"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открытой</a:t>
            </a:r>
            <a:r>
              <a:rPr sz="3600"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как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36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педагогов</a:t>
            </a:r>
            <a:r>
              <a:rPr sz="36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ДОО,</a:t>
            </a:r>
            <a:r>
              <a:rPr sz="36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так</a:t>
            </a:r>
            <a:r>
              <a:rPr sz="36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родителей</a:t>
            </a:r>
            <a:r>
              <a:rPr sz="36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всей</a:t>
            </a:r>
            <a:r>
              <a:rPr sz="36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нашей</a:t>
            </a:r>
            <a:r>
              <a:rPr sz="36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страны</a:t>
            </a:r>
            <a:r>
              <a:rPr sz="36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желающих</a:t>
            </a:r>
            <a:r>
              <a:rPr sz="3600" b="1" spc="-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сохранить</a:t>
            </a:r>
            <a:r>
              <a:rPr sz="3600" b="1" spc="-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родной</a:t>
            </a:r>
            <a:r>
              <a:rPr sz="3600" b="1" spc="-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язык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своих</a:t>
            </a:r>
            <a:r>
              <a:rPr sz="3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детей.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19" y="210439"/>
            <a:ext cx="5220080" cy="324713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59282" y="3573017"/>
            <a:ext cx="8797925" cy="3037205"/>
            <a:chOff x="359282" y="3573017"/>
            <a:chExt cx="8797925" cy="30372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282" y="3573017"/>
              <a:ext cx="4389120" cy="29414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48402" y="3789044"/>
              <a:ext cx="4396105" cy="2808605"/>
            </a:xfrm>
            <a:custGeom>
              <a:avLst/>
              <a:gdLst/>
              <a:ahLst/>
              <a:cxnLst/>
              <a:rect l="l" t="t" r="r" b="b"/>
              <a:pathLst>
                <a:path w="4396105" h="2808604">
                  <a:moveTo>
                    <a:pt x="2197862" y="0"/>
                  </a:moveTo>
                  <a:lnTo>
                    <a:pt x="2139309" y="488"/>
                  </a:lnTo>
                  <a:lnTo>
                    <a:pt x="2081134" y="1946"/>
                  </a:lnTo>
                  <a:lnTo>
                    <a:pt x="2023355" y="4361"/>
                  </a:lnTo>
                  <a:lnTo>
                    <a:pt x="1965993" y="7720"/>
                  </a:lnTo>
                  <a:lnTo>
                    <a:pt x="1909065" y="12012"/>
                  </a:lnTo>
                  <a:lnTo>
                    <a:pt x="1852591" y="17225"/>
                  </a:lnTo>
                  <a:lnTo>
                    <a:pt x="1796589" y="23347"/>
                  </a:lnTo>
                  <a:lnTo>
                    <a:pt x="1741080" y="30364"/>
                  </a:lnTo>
                  <a:lnTo>
                    <a:pt x="1686080" y="38266"/>
                  </a:lnTo>
                  <a:lnTo>
                    <a:pt x="1631611" y="47040"/>
                  </a:lnTo>
                  <a:lnTo>
                    <a:pt x="1577690" y="56674"/>
                  </a:lnTo>
                  <a:lnTo>
                    <a:pt x="1524337" y="67155"/>
                  </a:lnTo>
                  <a:lnTo>
                    <a:pt x="1471571" y="78473"/>
                  </a:lnTo>
                  <a:lnTo>
                    <a:pt x="1419410" y="90614"/>
                  </a:lnTo>
                  <a:lnTo>
                    <a:pt x="1367874" y="103566"/>
                  </a:lnTo>
                  <a:lnTo>
                    <a:pt x="1316981" y="117318"/>
                  </a:lnTo>
                  <a:lnTo>
                    <a:pt x="1266751" y="131856"/>
                  </a:lnTo>
                  <a:lnTo>
                    <a:pt x="1217202" y="147170"/>
                  </a:lnTo>
                  <a:lnTo>
                    <a:pt x="1168354" y="163247"/>
                  </a:lnTo>
                  <a:lnTo>
                    <a:pt x="1120226" y="180074"/>
                  </a:lnTo>
                  <a:lnTo>
                    <a:pt x="1072836" y="197640"/>
                  </a:lnTo>
                  <a:lnTo>
                    <a:pt x="1026203" y="215933"/>
                  </a:lnTo>
                  <a:lnTo>
                    <a:pt x="980347" y="234940"/>
                  </a:lnTo>
                  <a:lnTo>
                    <a:pt x="935287" y="254649"/>
                  </a:lnTo>
                  <a:lnTo>
                    <a:pt x="891041" y="275048"/>
                  </a:lnTo>
                  <a:lnTo>
                    <a:pt x="847628" y="296126"/>
                  </a:lnTo>
                  <a:lnTo>
                    <a:pt x="805068" y="317869"/>
                  </a:lnTo>
                  <a:lnTo>
                    <a:pt x="763379" y="340266"/>
                  </a:lnTo>
                  <a:lnTo>
                    <a:pt x="722581" y="363304"/>
                  </a:lnTo>
                  <a:lnTo>
                    <a:pt x="682691" y="386972"/>
                  </a:lnTo>
                  <a:lnTo>
                    <a:pt x="643731" y="411257"/>
                  </a:lnTo>
                  <a:lnTo>
                    <a:pt x="605717" y="436148"/>
                  </a:lnTo>
                  <a:lnTo>
                    <a:pt x="568670" y="461631"/>
                  </a:lnTo>
                  <a:lnTo>
                    <a:pt x="532609" y="487696"/>
                  </a:lnTo>
                  <a:lnTo>
                    <a:pt x="497551" y="514329"/>
                  </a:lnTo>
                  <a:lnTo>
                    <a:pt x="463517" y="541519"/>
                  </a:lnTo>
                  <a:lnTo>
                    <a:pt x="430525" y="569253"/>
                  </a:lnTo>
                  <a:lnTo>
                    <a:pt x="398595" y="597520"/>
                  </a:lnTo>
                  <a:lnTo>
                    <a:pt x="367744" y="626307"/>
                  </a:lnTo>
                  <a:lnTo>
                    <a:pt x="337993" y="655603"/>
                  </a:lnTo>
                  <a:lnTo>
                    <a:pt x="309360" y="685394"/>
                  </a:lnTo>
                  <a:lnTo>
                    <a:pt x="281864" y="715669"/>
                  </a:lnTo>
                  <a:lnTo>
                    <a:pt x="255525" y="746416"/>
                  </a:lnTo>
                  <a:lnTo>
                    <a:pt x="230360" y="777623"/>
                  </a:lnTo>
                  <a:lnTo>
                    <a:pt x="206390" y="809277"/>
                  </a:lnTo>
                  <a:lnTo>
                    <a:pt x="183633" y="841367"/>
                  </a:lnTo>
                  <a:lnTo>
                    <a:pt x="162108" y="873880"/>
                  </a:lnTo>
                  <a:lnTo>
                    <a:pt x="141834" y="906803"/>
                  </a:lnTo>
                  <a:lnTo>
                    <a:pt x="122831" y="940126"/>
                  </a:lnTo>
                  <a:lnTo>
                    <a:pt x="88709" y="1007920"/>
                  </a:lnTo>
                  <a:lnTo>
                    <a:pt x="59896" y="1077165"/>
                  </a:lnTo>
                  <a:lnTo>
                    <a:pt x="36544" y="1147763"/>
                  </a:lnTo>
                  <a:lnTo>
                    <a:pt x="18803" y="1219617"/>
                  </a:lnTo>
                  <a:lnTo>
                    <a:pt x="6826" y="1292630"/>
                  </a:lnTo>
                  <a:lnTo>
                    <a:pt x="764" y="1366706"/>
                  </a:lnTo>
                  <a:lnTo>
                    <a:pt x="0" y="1404111"/>
                  </a:lnTo>
                  <a:lnTo>
                    <a:pt x="764" y="1441521"/>
                  </a:lnTo>
                  <a:lnTo>
                    <a:pt x="6826" y="1515603"/>
                  </a:lnTo>
                  <a:lnTo>
                    <a:pt x="18803" y="1588623"/>
                  </a:lnTo>
                  <a:lnTo>
                    <a:pt x="36544" y="1660484"/>
                  </a:lnTo>
                  <a:lnTo>
                    <a:pt x="59896" y="1731087"/>
                  </a:lnTo>
                  <a:lnTo>
                    <a:pt x="88709" y="1800337"/>
                  </a:lnTo>
                  <a:lnTo>
                    <a:pt x="122831" y="1868137"/>
                  </a:lnTo>
                  <a:lnTo>
                    <a:pt x="141834" y="1901462"/>
                  </a:lnTo>
                  <a:lnTo>
                    <a:pt x="162108" y="1934388"/>
                  </a:lnTo>
                  <a:lnTo>
                    <a:pt x="183633" y="1966903"/>
                  </a:lnTo>
                  <a:lnTo>
                    <a:pt x="206390" y="1998995"/>
                  </a:lnTo>
                  <a:lnTo>
                    <a:pt x="230360" y="2030652"/>
                  </a:lnTo>
                  <a:lnTo>
                    <a:pt x="255525" y="2061860"/>
                  </a:lnTo>
                  <a:lnTo>
                    <a:pt x="281864" y="2092609"/>
                  </a:lnTo>
                  <a:lnTo>
                    <a:pt x="309360" y="2122886"/>
                  </a:lnTo>
                  <a:lnTo>
                    <a:pt x="337993" y="2152680"/>
                  </a:lnTo>
                  <a:lnTo>
                    <a:pt x="367744" y="2181977"/>
                  </a:lnTo>
                  <a:lnTo>
                    <a:pt x="398595" y="2210766"/>
                  </a:lnTo>
                  <a:lnTo>
                    <a:pt x="430525" y="2239034"/>
                  </a:lnTo>
                  <a:lnTo>
                    <a:pt x="463517" y="2266770"/>
                  </a:lnTo>
                  <a:lnTo>
                    <a:pt x="497551" y="2293962"/>
                  </a:lnTo>
                  <a:lnTo>
                    <a:pt x="532609" y="2320596"/>
                  </a:lnTo>
                  <a:lnTo>
                    <a:pt x="568670" y="2346662"/>
                  </a:lnTo>
                  <a:lnTo>
                    <a:pt x="605717" y="2372147"/>
                  </a:lnTo>
                  <a:lnTo>
                    <a:pt x="643731" y="2397039"/>
                  </a:lnTo>
                  <a:lnTo>
                    <a:pt x="682691" y="2421325"/>
                  </a:lnTo>
                  <a:lnTo>
                    <a:pt x="722581" y="2444994"/>
                  </a:lnTo>
                  <a:lnTo>
                    <a:pt x="763379" y="2468034"/>
                  </a:lnTo>
                  <a:lnTo>
                    <a:pt x="805068" y="2490432"/>
                  </a:lnTo>
                  <a:lnTo>
                    <a:pt x="847628" y="2512176"/>
                  </a:lnTo>
                  <a:lnTo>
                    <a:pt x="891041" y="2533254"/>
                  </a:lnTo>
                  <a:lnTo>
                    <a:pt x="935287" y="2553654"/>
                  </a:lnTo>
                  <a:lnTo>
                    <a:pt x="980347" y="2573364"/>
                  </a:lnTo>
                  <a:lnTo>
                    <a:pt x="1026203" y="2592372"/>
                  </a:lnTo>
                  <a:lnTo>
                    <a:pt x="1072836" y="2610665"/>
                  </a:lnTo>
                  <a:lnTo>
                    <a:pt x="1120226" y="2628232"/>
                  </a:lnTo>
                  <a:lnTo>
                    <a:pt x="1168354" y="2645060"/>
                  </a:lnTo>
                  <a:lnTo>
                    <a:pt x="1217202" y="2661137"/>
                  </a:lnTo>
                  <a:lnTo>
                    <a:pt x="1266751" y="2676452"/>
                  </a:lnTo>
                  <a:lnTo>
                    <a:pt x="1316981" y="2690991"/>
                  </a:lnTo>
                  <a:lnTo>
                    <a:pt x="1367874" y="2704743"/>
                  </a:lnTo>
                  <a:lnTo>
                    <a:pt x="1419410" y="2717696"/>
                  </a:lnTo>
                  <a:lnTo>
                    <a:pt x="1471571" y="2729837"/>
                  </a:lnTo>
                  <a:lnTo>
                    <a:pt x="1524337" y="2741155"/>
                  </a:lnTo>
                  <a:lnTo>
                    <a:pt x="1577690" y="2751637"/>
                  </a:lnTo>
                  <a:lnTo>
                    <a:pt x="1631611" y="2761271"/>
                  </a:lnTo>
                  <a:lnTo>
                    <a:pt x="1686080" y="2770045"/>
                  </a:lnTo>
                  <a:lnTo>
                    <a:pt x="1741080" y="2777947"/>
                  </a:lnTo>
                  <a:lnTo>
                    <a:pt x="1796589" y="2784965"/>
                  </a:lnTo>
                  <a:lnTo>
                    <a:pt x="1852591" y="2791086"/>
                  </a:lnTo>
                  <a:lnTo>
                    <a:pt x="1909065" y="2796299"/>
                  </a:lnTo>
                  <a:lnTo>
                    <a:pt x="1965993" y="2800592"/>
                  </a:lnTo>
                  <a:lnTo>
                    <a:pt x="2023355" y="2803951"/>
                  </a:lnTo>
                  <a:lnTo>
                    <a:pt x="2081134" y="2806366"/>
                  </a:lnTo>
                  <a:lnTo>
                    <a:pt x="2139309" y="2807824"/>
                  </a:lnTo>
                  <a:lnTo>
                    <a:pt x="2197862" y="2808312"/>
                  </a:lnTo>
                  <a:lnTo>
                    <a:pt x="2256408" y="2807824"/>
                  </a:lnTo>
                  <a:lnTo>
                    <a:pt x="2314578" y="2806366"/>
                  </a:lnTo>
                  <a:lnTo>
                    <a:pt x="2372350" y="2803951"/>
                  </a:lnTo>
                  <a:lnTo>
                    <a:pt x="2429707" y="2800592"/>
                  </a:lnTo>
                  <a:lnTo>
                    <a:pt x="2486630" y="2796299"/>
                  </a:lnTo>
                  <a:lnTo>
                    <a:pt x="2543099" y="2791086"/>
                  </a:lnTo>
                  <a:lnTo>
                    <a:pt x="2599095" y="2784965"/>
                  </a:lnTo>
                  <a:lnTo>
                    <a:pt x="2654600" y="2777947"/>
                  </a:lnTo>
                  <a:lnTo>
                    <a:pt x="2709595" y="2770045"/>
                  </a:lnTo>
                  <a:lnTo>
                    <a:pt x="2764060" y="2761271"/>
                  </a:lnTo>
                  <a:lnTo>
                    <a:pt x="2817976" y="2751637"/>
                  </a:lnTo>
                  <a:lnTo>
                    <a:pt x="2871325" y="2741155"/>
                  </a:lnTo>
                  <a:lnTo>
                    <a:pt x="2924088" y="2729837"/>
                  </a:lnTo>
                  <a:lnTo>
                    <a:pt x="2976245" y="2717696"/>
                  </a:lnTo>
                  <a:lnTo>
                    <a:pt x="3027778" y="2704743"/>
                  </a:lnTo>
                  <a:lnTo>
                    <a:pt x="3078667" y="2690991"/>
                  </a:lnTo>
                  <a:lnTo>
                    <a:pt x="3128894" y="2676452"/>
                  </a:lnTo>
                  <a:lnTo>
                    <a:pt x="3178439" y="2661137"/>
                  </a:lnTo>
                  <a:lnTo>
                    <a:pt x="3227284" y="2645060"/>
                  </a:lnTo>
                  <a:lnTo>
                    <a:pt x="3275410" y="2628232"/>
                  </a:lnTo>
                  <a:lnTo>
                    <a:pt x="3322797" y="2610665"/>
                  </a:lnTo>
                  <a:lnTo>
                    <a:pt x="3369427" y="2592372"/>
                  </a:lnTo>
                  <a:lnTo>
                    <a:pt x="3415280" y="2573364"/>
                  </a:lnTo>
                  <a:lnTo>
                    <a:pt x="3460338" y="2553654"/>
                  </a:lnTo>
                  <a:lnTo>
                    <a:pt x="3504582" y="2533254"/>
                  </a:lnTo>
                  <a:lnTo>
                    <a:pt x="3547993" y="2512176"/>
                  </a:lnTo>
                  <a:lnTo>
                    <a:pt x="3590551" y="2490432"/>
                  </a:lnTo>
                  <a:lnTo>
                    <a:pt x="3632238" y="2468034"/>
                  </a:lnTo>
                  <a:lnTo>
                    <a:pt x="3673035" y="2444994"/>
                  </a:lnTo>
                  <a:lnTo>
                    <a:pt x="3712922" y="2421325"/>
                  </a:lnTo>
                  <a:lnTo>
                    <a:pt x="3751881" y="2397039"/>
                  </a:lnTo>
                  <a:lnTo>
                    <a:pt x="3789893" y="2372147"/>
                  </a:lnTo>
                  <a:lnTo>
                    <a:pt x="3826939" y="2346662"/>
                  </a:lnTo>
                  <a:lnTo>
                    <a:pt x="3862999" y="2320596"/>
                  </a:lnTo>
                  <a:lnTo>
                    <a:pt x="3898055" y="2293962"/>
                  </a:lnTo>
                  <a:lnTo>
                    <a:pt x="3932088" y="2266770"/>
                  </a:lnTo>
                  <a:lnTo>
                    <a:pt x="3965079" y="2239034"/>
                  </a:lnTo>
                  <a:lnTo>
                    <a:pt x="3997009" y="2210766"/>
                  </a:lnTo>
                  <a:lnTo>
                    <a:pt x="4027858" y="2181977"/>
                  </a:lnTo>
                  <a:lnTo>
                    <a:pt x="4057609" y="2152680"/>
                  </a:lnTo>
                  <a:lnTo>
                    <a:pt x="4086241" y="2122886"/>
                  </a:lnTo>
                  <a:lnTo>
                    <a:pt x="4113736" y="2092609"/>
                  </a:lnTo>
                  <a:lnTo>
                    <a:pt x="4140075" y="2061860"/>
                  </a:lnTo>
                  <a:lnTo>
                    <a:pt x="4165239" y="2030652"/>
                  </a:lnTo>
                  <a:lnTo>
                    <a:pt x="4189208" y="1998995"/>
                  </a:lnTo>
                  <a:lnTo>
                    <a:pt x="4211965" y="1966903"/>
                  </a:lnTo>
                  <a:lnTo>
                    <a:pt x="4233490" y="1934388"/>
                  </a:lnTo>
                  <a:lnTo>
                    <a:pt x="4253763" y="1901462"/>
                  </a:lnTo>
                  <a:lnTo>
                    <a:pt x="4272766" y="1868137"/>
                  </a:lnTo>
                  <a:lnTo>
                    <a:pt x="4306887" y="1800337"/>
                  </a:lnTo>
                  <a:lnTo>
                    <a:pt x="4335700" y="1731087"/>
                  </a:lnTo>
                  <a:lnTo>
                    <a:pt x="4359053" y="1660484"/>
                  </a:lnTo>
                  <a:lnTo>
                    <a:pt x="4376793" y="1588623"/>
                  </a:lnTo>
                  <a:lnTo>
                    <a:pt x="4388770" y="1515603"/>
                  </a:lnTo>
                  <a:lnTo>
                    <a:pt x="4394832" y="1441521"/>
                  </a:lnTo>
                  <a:lnTo>
                    <a:pt x="4395597" y="1404111"/>
                  </a:lnTo>
                  <a:lnTo>
                    <a:pt x="4394832" y="1366706"/>
                  </a:lnTo>
                  <a:lnTo>
                    <a:pt x="4388770" y="1292630"/>
                  </a:lnTo>
                  <a:lnTo>
                    <a:pt x="4376793" y="1219617"/>
                  </a:lnTo>
                  <a:lnTo>
                    <a:pt x="4359053" y="1147763"/>
                  </a:lnTo>
                  <a:lnTo>
                    <a:pt x="4335700" y="1077165"/>
                  </a:lnTo>
                  <a:lnTo>
                    <a:pt x="4306887" y="1007920"/>
                  </a:lnTo>
                  <a:lnTo>
                    <a:pt x="4272766" y="940126"/>
                  </a:lnTo>
                  <a:lnTo>
                    <a:pt x="4253763" y="906803"/>
                  </a:lnTo>
                  <a:lnTo>
                    <a:pt x="4233490" y="873880"/>
                  </a:lnTo>
                  <a:lnTo>
                    <a:pt x="4211965" y="841367"/>
                  </a:lnTo>
                  <a:lnTo>
                    <a:pt x="4189208" y="809277"/>
                  </a:lnTo>
                  <a:lnTo>
                    <a:pt x="4165239" y="777623"/>
                  </a:lnTo>
                  <a:lnTo>
                    <a:pt x="4140075" y="746416"/>
                  </a:lnTo>
                  <a:lnTo>
                    <a:pt x="4113736" y="715669"/>
                  </a:lnTo>
                  <a:lnTo>
                    <a:pt x="4086241" y="685394"/>
                  </a:lnTo>
                  <a:lnTo>
                    <a:pt x="4057609" y="655603"/>
                  </a:lnTo>
                  <a:lnTo>
                    <a:pt x="4027858" y="626307"/>
                  </a:lnTo>
                  <a:lnTo>
                    <a:pt x="3997009" y="597520"/>
                  </a:lnTo>
                  <a:lnTo>
                    <a:pt x="3965079" y="569253"/>
                  </a:lnTo>
                  <a:lnTo>
                    <a:pt x="3932088" y="541519"/>
                  </a:lnTo>
                  <a:lnTo>
                    <a:pt x="3898055" y="514329"/>
                  </a:lnTo>
                  <a:lnTo>
                    <a:pt x="3862999" y="487696"/>
                  </a:lnTo>
                  <a:lnTo>
                    <a:pt x="3826939" y="461631"/>
                  </a:lnTo>
                  <a:lnTo>
                    <a:pt x="3789893" y="436148"/>
                  </a:lnTo>
                  <a:lnTo>
                    <a:pt x="3751881" y="411257"/>
                  </a:lnTo>
                  <a:lnTo>
                    <a:pt x="3712922" y="386972"/>
                  </a:lnTo>
                  <a:lnTo>
                    <a:pt x="3673035" y="363304"/>
                  </a:lnTo>
                  <a:lnTo>
                    <a:pt x="3632238" y="340266"/>
                  </a:lnTo>
                  <a:lnTo>
                    <a:pt x="3590551" y="317869"/>
                  </a:lnTo>
                  <a:lnTo>
                    <a:pt x="3547993" y="296126"/>
                  </a:lnTo>
                  <a:lnTo>
                    <a:pt x="3504582" y="275048"/>
                  </a:lnTo>
                  <a:lnTo>
                    <a:pt x="3460338" y="254649"/>
                  </a:lnTo>
                  <a:lnTo>
                    <a:pt x="3415280" y="234940"/>
                  </a:lnTo>
                  <a:lnTo>
                    <a:pt x="3369427" y="215933"/>
                  </a:lnTo>
                  <a:lnTo>
                    <a:pt x="3322797" y="197640"/>
                  </a:lnTo>
                  <a:lnTo>
                    <a:pt x="3275410" y="180074"/>
                  </a:lnTo>
                  <a:lnTo>
                    <a:pt x="3227284" y="163247"/>
                  </a:lnTo>
                  <a:lnTo>
                    <a:pt x="3178439" y="147170"/>
                  </a:lnTo>
                  <a:lnTo>
                    <a:pt x="3128894" y="131856"/>
                  </a:lnTo>
                  <a:lnTo>
                    <a:pt x="3078667" y="117318"/>
                  </a:lnTo>
                  <a:lnTo>
                    <a:pt x="3027778" y="103566"/>
                  </a:lnTo>
                  <a:lnTo>
                    <a:pt x="2976245" y="90614"/>
                  </a:lnTo>
                  <a:lnTo>
                    <a:pt x="2924088" y="78473"/>
                  </a:lnTo>
                  <a:lnTo>
                    <a:pt x="2871325" y="67155"/>
                  </a:lnTo>
                  <a:lnTo>
                    <a:pt x="2817976" y="56674"/>
                  </a:lnTo>
                  <a:lnTo>
                    <a:pt x="2764060" y="47040"/>
                  </a:lnTo>
                  <a:lnTo>
                    <a:pt x="2709595" y="38266"/>
                  </a:lnTo>
                  <a:lnTo>
                    <a:pt x="2654600" y="30364"/>
                  </a:lnTo>
                  <a:lnTo>
                    <a:pt x="2599095" y="23347"/>
                  </a:lnTo>
                  <a:lnTo>
                    <a:pt x="2543099" y="17225"/>
                  </a:lnTo>
                  <a:lnTo>
                    <a:pt x="2486630" y="12012"/>
                  </a:lnTo>
                  <a:lnTo>
                    <a:pt x="2429707" y="7720"/>
                  </a:lnTo>
                  <a:lnTo>
                    <a:pt x="2372350" y="4361"/>
                  </a:lnTo>
                  <a:lnTo>
                    <a:pt x="2314578" y="1946"/>
                  </a:lnTo>
                  <a:lnTo>
                    <a:pt x="2256408" y="488"/>
                  </a:lnTo>
                  <a:lnTo>
                    <a:pt x="219786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48402" y="3789044"/>
              <a:ext cx="4396105" cy="2808605"/>
            </a:xfrm>
            <a:custGeom>
              <a:avLst/>
              <a:gdLst/>
              <a:ahLst/>
              <a:cxnLst/>
              <a:rect l="l" t="t" r="r" b="b"/>
              <a:pathLst>
                <a:path w="4396105" h="2808604">
                  <a:moveTo>
                    <a:pt x="0" y="1404111"/>
                  </a:moveTo>
                  <a:lnTo>
                    <a:pt x="3046" y="1329541"/>
                  </a:lnTo>
                  <a:lnTo>
                    <a:pt x="12084" y="1255985"/>
                  </a:lnTo>
                  <a:lnTo>
                    <a:pt x="26962" y="1183539"/>
                  </a:lnTo>
                  <a:lnTo>
                    <a:pt x="47528" y="1112301"/>
                  </a:lnTo>
                  <a:lnTo>
                    <a:pt x="73630" y="1042367"/>
                  </a:lnTo>
                  <a:lnTo>
                    <a:pt x="105116" y="973836"/>
                  </a:lnTo>
                  <a:lnTo>
                    <a:pt x="141834" y="906803"/>
                  </a:lnTo>
                  <a:lnTo>
                    <a:pt x="162108" y="873880"/>
                  </a:lnTo>
                  <a:lnTo>
                    <a:pt x="183633" y="841367"/>
                  </a:lnTo>
                  <a:lnTo>
                    <a:pt x="206390" y="809277"/>
                  </a:lnTo>
                  <a:lnTo>
                    <a:pt x="230360" y="777623"/>
                  </a:lnTo>
                  <a:lnTo>
                    <a:pt x="255525" y="746416"/>
                  </a:lnTo>
                  <a:lnTo>
                    <a:pt x="281864" y="715669"/>
                  </a:lnTo>
                  <a:lnTo>
                    <a:pt x="309360" y="685394"/>
                  </a:lnTo>
                  <a:lnTo>
                    <a:pt x="337993" y="655603"/>
                  </a:lnTo>
                  <a:lnTo>
                    <a:pt x="367744" y="626307"/>
                  </a:lnTo>
                  <a:lnTo>
                    <a:pt x="398595" y="597520"/>
                  </a:lnTo>
                  <a:lnTo>
                    <a:pt x="430525" y="569253"/>
                  </a:lnTo>
                  <a:lnTo>
                    <a:pt x="463517" y="541519"/>
                  </a:lnTo>
                  <a:lnTo>
                    <a:pt x="497551" y="514329"/>
                  </a:lnTo>
                  <a:lnTo>
                    <a:pt x="532609" y="487696"/>
                  </a:lnTo>
                  <a:lnTo>
                    <a:pt x="568670" y="461631"/>
                  </a:lnTo>
                  <a:lnTo>
                    <a:pt x="605717" y="436148"/>
                  </a:lnTo>
                  <a:lnTo>
                    <a:pt x="643731" y="411257"/>
                  </a:lnTo>
                  <a:lnTo>
                    <a:pt x="682691" y="386972"/>
                  </a:lnTo>
                  <a:lnTo>
                    <a:pt x="722581" y="363304"/>
                  </a:lnTo>
                  <a:lnTo>
                    <a:pt x="763379" y="340266"/>
                  </a:lnTo>
                  <a:lnTo>
                    <a:pt x="805068" y="317869"/>
                  </a:lnTo>
                  <a:lnTo>
                    <a:pt x="847628" y="296126"/>
                  </a:lnTo>
                  <a:lnTo>
                    <a:pt x="891041" y="275048"/>
                  </a:lnTo>
                  <a:lnTo>
                    <a:pt x="935287" y="254649"/>
                  </a:lnTo>
                  <a:lnTo>
                    <a:pt x="980347" y="234940"/>
                  </a:lnTo>
                  <a:lnTo>
                    <a:pt x="1026203" y="215933"/>
                  </a:lnTo>
                  <a:lnTo>
                    <a:pt x="1072836" y="197640"/>
                  </a:lnTo>
                  <a:lnTo>
                    <a:pt x="1120226" y="180074"/>
                  </a:lnTo>
                  <a:lnTo>
                    <a:pt x="1168354" y="163247"/>
                  </a:lnTo>
                  <a:lnTo>
                    <a:pt x="1217202" y="147170"/>
                  </a:lnTo>
                  <a:lnTo>
                    <a:pt x="1266751" y="131856"/>
                  </a:lnTo>
                  <a:lnTo>
                    <a:pt x="1316981" y="117318"/>
                  </a:lnTo>
                  <a:lnTo>
                    <a:pt x="1367874" y="103566"/>
                  </a:lnTo>
                  <a:lnTo>
                    <a:pt x="1419410" y="90614"/>
                  </a:lnTo>
                  <a:lnTo>
                    <a:pt x="1471571" y="78473"/>
                  </a:lnTo>
                  <a:lnTo>
                    <a:pt x="1524337" y="67155"/>
                  </a:lnTo>
                  <a:lnTo>
                    <a:pt x="1577690" y="56674"/>
                  </a:lnTo>
                  <a:lnTo>
                    <a:pt x="1631611" y="47040"/>
                  </a:lnTo>
                  <a:lnTo>
                    <a:pt x="1686080" y="38266"/>
                  </a:lnTo>
                  <a:lnTo>
                    <a:pt x="1741080" y="30364"/>
                  </a:lnTo>
                  <a:lnTo>
                    <a:pt x="1796589" y="23347"/>
                  </a:lnTo>
                  <a:lnTo>
                    <a:pt x="1852591" y="17225"/>
                  </a:lnTo>
                  <a:lnTo>
                    <a:pt x="1909065" y="12012"/>
                  </a:lnTo>
                  <a:lnTo>
                    <a:pt x="1965993" y="7720"/>
                  </a:lnTo>
                  <a:lnTo>
                    <a:pt x="2023355" y="4361"/>
                  </a:lnTo>
                  <a:lnTo>
                    <a:pt x="2081134" y="1946"/>
                  </a:lnTo>
                  <a:lnTo>
                    <a:pt x="2139309" y="488"/>
                  </a:lnTo>
                  <a:lnTo>
                    <a:pt x="2197862" y="0"/>
                  </a:lnTo>
                  <a:lnTo>
                    <a:pt x="2256408" y="488"/>
                  </a:lnTo>
                  <a:lnTo>
                    <a:pt x="2314578" y="1946"/>
                  </a:lnTo>
                  <a:lnTo>
                    <a:pt x="2372350" y="4361"/>
                  </a:lnTo>
                  <a:lnTo>
                    <a:pt x="2429707" y="7720"/>
                  </a:lnTo>
                  <a:lnTo>
                    <a:pt x="2486630" y="12012"/>
                  </a:lnTo>
                  <a:lnTo>
                    <a:pt x="2543099" y="17225"/>
                  </a:lnTo>
                  <a:lnTo>
                    <a:pt x="2599095" y="23347"/>
                  </a:lnTo>
                  <a:lnTo>
                    <a:pt x="2654600" y="30364"/>
                  </a:lnTo>
                  <a:lnTo>
                    <a:pt x="2709595" y="38266"/>
                  </a:lnTo>
                  <a:lnTo>
                    <a:pt x="2764060" y="47040"/>
                  </a:lnTo>
                  <a:lnTo>
                    <a:pt x="2817976" y="56674"/>
                  </a:lnTo>
                  <a:lnTo>
                    <a:pt x="2871325" y="67155"/>
                  </a:lnTo>
                  <a:lnTo>
                    <a:pt x="2924088" y="78473"/>
                  </a:lnTo>
                  <a:lnTo>
                    <a:pt x="2976245" y="90614"/>
                  </a:lnTo>
                  <a:lnTo>
                    <a:pt x="3027778" y="103566"/>
                  </a:lnTo>
                  <a:lnTo>
                    <a:pt x="3078667" y="117318"/>
                  </a:lnTo>
                  <a:lnTo>
                    <a:pt x="3128894" y="131856"/>
                  </a:lnTo>
                  <a:lnTo>
                    <a:pt x="3178439" y="147170"/>
                  </a:lnTo>
                  <a:lnTo>
                    <a:pt x="3227284" y="163247"/>
                  </a:lnTo>
                  <a:lnTo>
                    <a:pt x="3275410" y="180074"/>
                  </a:lnTo>
                  <a:lnTo>
                    <a:pt x="3322797" y="197640"/>
                  </a:lnTo>
                  <a:lnTo>
                    <a:pt x="3369427" y="215933"/>
                  </a:lnTo>
                  <a:lnTo>
                    <a:pt x="3415280" y="234940"/>
                  </a:lnTo>
                  <a:lnTo>
                    <a:pt x="3460338" y="254649"/>
                  </a:lnTo>
                  <a:lnTo>
                    <a:pt x="3504582" y="275048"/>
                  </a:lnTo>
                  <a:lnTo>
                    <a:pt x="3547993" y="296126"/>
                  </a:lnTo>
                  <a:lnTo>
                    <a:pt x="3590551" y="317869"/>
                  </a:lnTo>
                  <a:lnTo>
                    <a:pt x="3632238" y="340266"/>
                  </a:lnTo>
                  <a:lnTo>
                    <a:pt x="3673035" y="363304"/>
                  </a:lnTo>
                  <a:lnTo>
                    <a:pt x="3712922" y="386972"/>
                  </a:lnTo>
                  <a:lnTo>
                    <a:pt x="3751881" y="411257"/>
                  </a:lnTo>
                  <a:lnTo>
                    <a:pt x="3789893" y="436148"/>
                  </a:lnTo>
                  <a:lnTo>
                    <a:pt x="3826939" y="461631"/>
                  </a:lnTo>
                  <a:lnTo>
                    <a:pt x="3862999" y="487696"/>
                  </a:lnTo>
                  <a:lnTo>
                    <a:pt x="3898055" y="514329"/>
                  </a:lnTo>
                  <a:lnTo>
                    <a:pt x="3932088" y="541519"/>
                  </a:lnTo>
                  <a:lnTo>
                    <a:pt x="3965079" y="569253"/>
                  </a:lnTo>
                  <a:lnTo>
                    <a:pt x="3997009" y="597520"/>
                  </a:lnTo>
                  <a:lnTo>
                    <a:pt x="4027858" y="626307"/>
                  </a:lnTo>
                  <a:lnTo>
                    <a:pt x="4057609" y="655603"/>
                  </a:lnTo>
                  <a:lnTo>
                    <a:pt x="4086241" y="685394"/>
                  </a:lnTo>
                  <a:lnTo>
                    <a:pt x="4113736" y="715669"/>
                  </a:lnTo>
                  <a:lnTo>
                    <a:pt x="4140075" y="746416"/>
                  </a:lnTo>
                  <a:lnTo>
                    <a:pt x="4165239" y="777623"/>
                  </a:lnTo>
                  <a:lnTo>
                    <a:pt x="4189208" y="809277"/>
                  </a:lnTo>
                  <a:lnTo>
                    <a:pt x="4211965" y="841367"/>
                  </a:lnTo>
                  <a:lnTo>
                    <a:pt x="4233490" y="873880"/>
                  </a:lnTo>
                  <a:lnTo>
                    <a:pt x="4253763" y="906803"/>
                  </a:lnTo>
                  <a:lnTo>
                    <a:pt x="4272766" y="940126"/>
                  </a:lnTo>
                  <a:lnTo>
                    <a:pt x="4306887" y="1007920"/>
                  </a:lnTo>
                  <a:lnTo>
                    <a:pt x="4335700" y="1077165"/>
                  </a:lnTo>
                  <a:lnTo>
                    <a:pt x="4359053" y="1147763"/>
                  </a:lnTo>
                  <a:lnTo>
                    <a:pt x="4376793" y="1219617"/>
                  </a:lnTo>
                  <a:lnTo>
                    <a:pt x="4388770" y="1292630"/>
                  </a:lnTo>
                  <a:lnTo>
                    <a:pt x="4394832" y="1366706"/>
                  </a:lnTo>
                  <a:lnTo>
                    <a:pt x="4395597" y="1404111"/>
                  </a:lnTo>
                  <a:lnTo>
                    <a:pt x="4394832" y="1441521"/>
                  </a:lnTo>
                  <a:lnTo>
                    <a:pt x="4388770" y="1515603"/>
                  </a:lnTo>
                  <a:lnTo>
                    <a:pt x="4376793" y="1588623"/>
                  </a:lnTo>
                  <a:lnTo>
                    <a:pt x="4359053" y="1660484"/>
                  </a:lnTo>
                  <a:lnTo>
                    <a:pt x="4335700" y="1731087"/>
                  </a:lnTo>
                  <a:lnTo>
                    <a:pt x="4306887" y="1800337"/>
                  </a:lnTo>
                  <a:lnTo>
                    <a:pt x="4272766" y="1868137"/>
                  </a:lnTo>
                  <a:lnTo>
                    <a:pt x="4253763" y="1901462"/>
                  </a:lnTo>
                  <a:lnTo>
                    <a:pt x="4233490" y="1934388"/>
                  </a:lnTo>
                  <a:lnTo>
                    <a:pt x="4211965" y="1966903"/>
                  </a:lnTo>
                  <a:lnTo>
                    <a:pt x="4189208" y="1998995"/>
                  </a:lnTo>
                  <a:lnTo>
                    <a:pt x="4165239" y="2030652"/>
                  </a:lnTo>
                  <a:lnTo>
                    <a:pt x="4140075" y="2061860"/>
                  </a:lnTo>
                  <a:lnTo>
                    <a:pt x="4113736" y="2092609"/>
                  </a:lnTo>
                  <a:lnTo>
                    <a:pt x="4086241" y="2122886"/>
                  </a:lnTo>
                  <a:lnTo>
                    <a:pt x="4057609" y="2152680"/>
                  </a:lnTo>
                  <a:lnTo>
                    <a:pt x="4027858" y="2181977"/>
                  </a:lnTo>
                  <a:lnTo>
                    <a:pt x="3997009" y="2210766"/>
                  </a:lnTo>
                  <a:lnTo>
                    <a:pt x="3965079" y="2239034"/>
                  </a:lnTo>
                  <a:lnTo>
                    <a:pt x="3932088" y="2266770"/>
                  </a:lnTo>
                  <a:lnTo>
                    <a:pt x="3898055" y="2293962"/>
                  </a:lnTo>
                  <a:lnTo>
                    <a:pt x="3862999" y="2320596"/>
                  </a:lnTo>
                  <a:lnTo>
                    <a:pt x="3826939" y="2346662"/>
                  </a:lnTo>
                  <a:lnTo>
                    <a:pt x="3789893" y="2372147"/>
                  </a:lnTo>
                  <a:lnTo>
                    <a:pt x="3751881" y="2397039"/>
                  </a:lnTo>
                  <a:lnTo>
                    <a:pt x="3712922" y="2421325"/>
                  </a:lnTo>
                  <a:lnTo>
                    <a:pt x="3673035" y="2444994"/>
                  </a:lnTo>
                  <a:lnTo>
                    <a:pt x="3632238" y="2468034"/>
                  </a:lnTo>
                  <a:lnTo>
                    <a:pt x="3590551" y="2490432"/>
                  </a:lnTo>
                  <a:lnTo>
                    <a:pt x="3547993" y="2512176"/>
                  </a:lnTo>
                  <a:lnTo>
                    <a:pt x="3504582" y="2533254"/>
                  </a:lnTo>
                  <a:lnTo>
                    <a:pt x="3460338" y="2553654"/>
                  </a:lnTo>
                  <a:lnTo>
                    <a:pt x="3415280" y="2573364"/>
                  </a:lnTo>
                  <a:lnTo>
                    <a:pt x="3369427" y="2592372"/>
                  </a:lnTo>
                  <a:lnTo>
                    <a:pt x="3322797" y="2610665"/>
                  </a:lnTo>
                  <a:lnTo>
                    <a:pt x="3275410" y="2628232"/>
                  </a:lnTo>
                  <a:lnTo>
                    <a:pt x="3227284" y="2645060"/>
                  </a:lnTo>
                  <a:lnTo>
                    <a:pt x="3178439" y="2661137"/>
                  </a:lnTo>
                  <a:lnTo>
                    <a:pt x="3128894" y="2676452"/>
                  </a:lnTo>
                  <a:lnTo>
                    <a:pt x="3078667" y="2690991"/>
                  </a:lnTo>
                  <a:lnTo>
                    <a:pt x="3027778" y="2704743"/>
                  </a:lnTo>
                  <a:lnTo>
                    <a:pt x="2976245" y="2717696"/>
                  </a:lnTo>
                  <a:lnTo>
                    <a:pt x="2924088" y="2729837"/>
                  </a:lnTo>
                  <a:lnTo>
                    <a:pt x="2871325" y="2741155"/>
                  </a:lnTo>
                  <a:lnTo>
                    <a:pt x="2817976" y="2751637"/>
                  </a:lnTo>
                  <a:lnTo>
                    <a:pt x="2764060" y="2761271"/>
                  </a:lnTo>
                  <a:lnTo>
                    <a:pt x="2709595" y="2770045"/>
                  </a:lnTo>
                  <a:lnTo>
                    <a:pt x="2654600" y="2777947"/>
                  </a:lnTo>
                  <a:lnTo>
                    <a:pt x="2599095" y="2784965"/>
                  </a:lnTo>
                  <a:lnTo>
                    <a:pt x="2543099" y="2791086"/>
                  </a:lnTo>
                  <a:lnTo>
                    <a:pt x="2486630" y="2796299"/>
                  </a:lnTo>
                  <a:lnTo>
                    <a:pt x="2429707" y="2800592"/>
                  </a:lnTo>
                  <a:lnTo>
                    <a:pt x="2372350" y="2803951"/>
                  </a:lnTo>
                  <a:lnTo>
                    <a:pt x="2314578" y="2806366"/>
                  </a:lnTo>
                  <a:lnTo>
                    <a:pt x="2256408" y="2807824"/>
                  </a:lnTo>
                  <a:lnTo>
                    <a:pt x="2197862" y="2808312"/>
                  </a:lnTo>
                  <a:lnTo>
                    <a:pt x="2139309" y="2807824"/>
                  </a:lnTo>
                  <a:lnTo>
                    <a:pt x="2081134" y="2806366"/>
                  </a:lnTo>
                  <a:lnTo>
                    <a:pt x="2023355" y="2803951"/>
                  </a:lnTo>
                  <a:lnTo>
                    <a:pt x="1965993" y="2800592"/>
                  </a:lnTo>
                  <a:lnTo>
                    <a:pt x="1909065" y="2796299"/>
                  </a:lnTo>
                  <a:lnTo>
                    <a:pt x="1852591" y="2791086"/>
                  </a:lnTo>
                  <a:lnTo>
                    <a:pt x="1796589" y="2784965"/>
                  </a:lnTo>
                  <a:lnTo>
                    <a:pt x="1741080" y="2777947"/>
                  </a:lnTo>
                  <a:lnTo>
                    <a:pt x="1686080" y="2770045"/>
                  </a:lnTo>
                  <a:lnTo>
                    <a:pt x="1631611" y="2761271"/>
                  </a:lnTo>
                  <a:lnTo>
                    <a:pt x="1577690" y="2751637"/>
                  </a:lnTo>
                  <a:lnTo>
                    <a:pt x="1524337" y="2741155"/>
                  </a:lnTo>
                  <a:lnTo>
                    <a:pt x="1471571" y="2729837"/>
                  </a:lnTo>
                  <a:lnTo>
                    <a:pt x="1419410" y="2717696"/>
                  </a:lnTo>
                  <a:lnTo>
                    <a:pt x="1367874" y="2704743"/>
                  </a:lnTo>
                  <a:lnTo>
                    <a:pt x="1316981" y="2690991"/>
                  </a:lnTo>
                  <a:lnTo>
                    <a:pt x="1266751" y="2676452"/>
                  </a:lnTo>
                  <a:lnTo>
                    <a:pt x="1217202" y="2661137"/>
                  </a:lnTo>
                  <a:lnTo>
                    <a:pt x="1168354" y="2645060"/>
                  </a:lnTo>
                  <a:lnTo>
                    <a:pt x="1120226" y="2628232"/>
                  </a:lnTo>
                  <a:lnTo>
                    <a:pt x="1072836" y="2610665"/>
                  </a:lnTo>
                  <a:lnTo>
                    <a:pt x="1026203" y="2592372"/>
                  </a:lnTo>
                  <a:lnTo>
                    <a:pt x="980347" y="2573364"/>
                  </a:lnTo>
                  <a:lnTo>
                    <a:pt x="935287" y="2553654"/>
                  </a:lnTo>
                  <a:lnTo>
                    <a:pt x="891041" y="2533254"/>
                  </a:lnTo>
                  <a:lnTo>
                    <a:pt x="847628" y="2512176"/>
                  </a:lnTo>
                  <a:lnTo>
                    <a:pt x="805068" y="2490432"/>
                  </a:lnTo>
                  <a:lnTo>
                    <a:pt x="763379" y="2468034"/>
                  </a:lnTo>
                  <a:lnTo>
                    <a:pt x="722581" y="2444994"/>
                  </a:lnTo>
                  <a:lnTo>
                    <a:pt x="682691" y="2421325"/>
                  </a:lnTo>
                  <a:lnTo>
                    <a:pt x="643731" y="2397039"/>
                  </a:lnTo>
                  <a:lnTo>
                    <a:pt x="605717" y="2372147"/>
                  </a:lnTo>
                  <a:lnTo>
                    <a:pt x="568670" y="2346662"/>
                  </a:lnTo>
                  <a:lnTo>
                    <a:pt x="532609" y="2320596"/>
                  </a:lnTo>
                  <a:lnTo>
                    <a:pt x="497551" y="2293962"/>
                  </a:lnTo>
                  <a:lnTo>
                    <a:pt x="463517" y="2266770"/>
                  </a:lnTo>
                  <a:lnTo>
                    <a:pt x="430525" y="2239034"/>
                  </a:lnTo>
                  <a:lnTo>
                    <a:pt x="398595" y="2210766"/>
                  </a:lnTo>
                  <a:lnTo>
                    <a:pt x="367744" y="2181977"/>
                  </a:lnTo>
                  <a:lnTo>
                    <a:pt x="337993" y="2152680"/>
                  </a:lnTo>
                  <a:lnTo>
                    <a:pt x="309360" y="2122886"/>
                  </a:lnTo>
                  <a:lnTo>
                    <a:pt x="281864" y="2092609"/>
                  </a:lnTo>
                  <a:lnTo>
                    <a:pt x="255525" y="2061860"/>
                  </a:lnTo>
                  <a:lnTo>
                    <a:pt x="230360" y="2030652"/>
                  </a:lnTo>
                  <a:lnTo>
                    <a:pt x="206390" y="1998995"/>
                  </a:lnTo>
                  <a:lnTo>
                    <a:pt x="183633" y="1966903"/>
                  </a:lnTo>
                  <a:lnTo>
                    <a:pt x="162108" y="1934388"/>
                  </a:lnTo>
                  <a:lnTo>
                    <a:pt x="141834" y="1901462"/>
                  </a:lnTo>
                  <a:lnTo>
                    <a:pt x="122831" y="1868137"/>
                  </a:lnTo>
                  <a:lnTo>
                    <a:pt x="88709" y="1800337"/>
                  </a:lnTo>
                  <a:lnTo>
                    <a:pt x="59896" y="1731087"/>
                  </a:lnTo>
                  <a:lnTo>
                    <a:pt x="36544" y="1660484"/>
                  </a:lnTo>
                  <a:lnTo>
                    <a:pt x="18803" y="1588623"/>
                  </a:lnTo>
                  <a:lnTo>
                    <a:pt x="6826" y="1515603"/>
                  </a:lnTo>
                  <a:lnTo>
                    <a:pt x="764" y="1441521"/>
                  </a:lnTo>
                  <a:lnTo>
                    <a:pt x="0" y="140411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258267" y="180289"/>
            <a:ext cx="3863340" cy="1725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4"/>
              </a:spcBef>
            </a:pPr>
            <a:r>
              <a:rPr sz="2800" dirty="0">
                <a:solidFill>
                  <a:srgbClr val="006FC0"/>
                </a:solidFill>
              </a:rPr>
              <a:t>Что</a:t>
            </a:r>
            <a:r>
              <a:rPr sz="2800" spc="-125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представляет</a:t>
            </a:r>
            <a:r>
              <a:rPr sz="2800" spc="-100" dirty="0">
                <a:solidFill>
                  <a:srgbClr val="006FC0"/>
                </a:solidFill>
              </a:rPr>
              <a:t> </a:t>
            </a:r>
            <a:r>
              <a:rPr sz="2800" spc="-10" dirty="0">
                <a:solidFill>
                  <a:srgbClr val="006FC0"/>
                </a:solidFill>
              </a:rPr>
              <a:t>собой комплект демонстрационного материала?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5509005" y="4256278"/>
            <a:ext cx="287655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r>
              <a:rPr sz="24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папки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по</a:t>
            </a:r>
            <a:r>
              <a:rPr sz="24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16</a:t>
            </a:r>
            <a:r>
              <a:rPr sz="24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сказок</a:t>
            </a:r>
            <a:endParaRPr sz="2400">
              <a:latin typeface="Times New Roman"/>
              <a:cs typeface="Times New Roman"/>
            </a:endParaRPr>
          </a:p>
          <a:p>
            <a:pPr marL="45720" marR="38100" algn="ctr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=</a:t>
            </a:r>
            <a:r>
              <a:rPr sz="24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32</a:t>
            </a:r>
            <a:r>
              <a:rPr sz="24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русские</a:t>
            </a:r>
            <a:r>
              <a:rPr sz="24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сказки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32</a:t>
            </a:r>
            <a:r>
              <a:rPr sz="24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недели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в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учебном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году-</a:t>
            </a:r>
            <a:r>
              <a:rPr sz="24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sz="24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сказка</a:t>
            </a:r>
            <a:r>
              <a:rPr sz="24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в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неделю</a:t>
            </a:r>
            <a:r>
              <a:rPr sz="24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УДОБНО!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6973" y="739520"/>
            <a:ext cx="4044315" cy="1465580"/>
            <a:chOff x="676973" y="739520"/>
            <a:chExt cx="4044315" cy="1465580"/>
          </a:xfrm>
        </p:grpSpPr>
        <p:sp>
          <p:nvSpPr>
            <p:cNvPr id="4" name="object 4"/>
            <p:cNvSpPr/>
            <p:nvPr/>
          </p:nvSpPr>
          <p:spPr>
            <a:xfrm>
              <a:off x="689673" y="752220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80">
                  <a:moveTo>
                    <a:pt x="3298507" y="0"/>
                  </a:moveTo>
                  <a:lnTo>
                    <a:pt x="3298507" y="360044"/>
                  </a:lnTo>
                  <a:lnTo>
                    <a:pt x="0" y="360044"/>
                  </a:lnTo>
                  <a:lnTo>
                    <a:pt x="0" y="1080134"/>
                  </a:lnTo>
                  <a:lnTo>
                    <a:pt x="3298507" y="1080134"/>
                  </a:lnTo>
                  <a:lnTo>
                    <a:pt x="3298507" y="1440179"/>
                  </a:lnTo>
                  <a:lnTo>
                    <a:pt x="4018470" y="720089"/>
                  </a:lnTo>
                  <a:lnTo>
                    <a:pt x="32985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673" y="752220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80">
                  <a:moveTo>
                    <a:pt x="0" y="360044"/>
                  </a:moveTo>
                  <a:lnTo>
                    <a:pt x="3298507" y="360044"/>
                  </a:lnTo>
                  <a:lnTo>
                    <a:pt x="3298507" y="0"/>
                  </a:lnTo>
                  <a:lnTo>
                    <a:pt x="4018470" y="720089"/>
                  </a:lnTo>
                  <a:lnTo>
                    <a:pt x="3298507" y="1440179"/>
                  </a:lnTo>
                  <a:lnTo>
                    <a:pt x="3298507" y="1080134"/>
                  </a:lnTo>
                  <a:lnTo>
                    <a:pt x="0" y="1080134"/>
                  </a:lnTo>
                  <a:lnTo>
                    <a:pt x="0" y="36004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25779" y="1170559"/>
            <a:ext cx="3185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Взаимопомощь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5291" y="2264155"/>
            <a:ext cx="4044315" cy="1465580"/>
            <a:chOff x="685291" y="2264155"/>
            <a:chExt cx="4044315" cy="1465580"/>
          </a:xfrm>
        </p:grpSpPr>
        <p:sp>
          <p:nvSpPr>
            <p:cNvPr id="8" name="object 8"/>
            <p:cNvSpPr/>
            <p:nvPr/>
          </p:nvSpPr>
          <p:spPr>
            <a:xfrm>
              <a:off x="697991" y="2276855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3298444" y="0"/>
                  </a:moveTo>
                  <a:lnTo>
                    <a:pt x="3298444" y="360045"/>
                  </a:lnTo>
                  <a:lnTo>
                    <a:pt x="0" y="360045"/>
                  </a:lnTo>
                  <a:lnTo>
                    <a:pt x="0" y="1080135"/>
                  </a:lnTo>
                  <a:lnTo>
                    <a:pt x="3298444" y="1080135"/>
                  </a:lnTo>
                  <a:lnTo>
                    <a:pt x="3298444" y="1440180"/>
                  </a:lnTo>
                  <a:lnTo>
                    <a:pt x="4018534" y="720090"/>
                  </a:lnTo>
                  <a:lnTo>
                    <a:pt x="32984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7991" y="2276855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0" y="360045"/>
                  </a:moveTo>
                  <a:lnTo>
                    <a:pt x="3298444" y="360045"/>
                  </a:lnTo>
                  <a:lnTo>
                    <a:pt x="3298444" y="0"/>
                  </a:lnTo>
                  <a:lnTo>
                    <a:pt x="4018534" y="720090"/>
                  </a:lnTo>
                  <a:lnTo>
                    <a:pt x="3298444" y="1440180"/>
                  </a:lnTo>
                  <a:lnTo>
                    <a:pt x="3298444" y="1080135"/>
                  </a:lnTo>
                  <a:lnTo>
                    <a:pt x="0" y="1080135"/>
                  </a:lnTo>
                  <a:lnTo>
                    <a:pt x="0" y="36004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29485" y="2695447"/>
            <a:ext cx="1593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Дружба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12765" y="751966"/>
            <a:ext cx="4044315" cy="1465580"/>
            <a:chOff x="5112765" y="751966"/>
            <a:chExt cx="4044315" cy="1465580"/>
          </a:xfrm>
        </p:grpSpPr>
        <p:sp>
          <p:nvSpPr>
            <p:cNvPr id="12" name="object 12"/>
            <p:cNvSpPr/>
            <p:nvPr/>
          </p:nvSpPr>
          <p:spPr>
            <a:xfrm>
              <a:off x="5125465" y="764666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80">
                  <a:moveTo>
                    <a:pt x="3298443" y="0"/>
                  </a:moveTo>
                  <a:lnTo>
                    <a:pt x="3298443" y="360045"/>
                  </a:lnTo>
                  <a:lnTo>
                    <a:pt x="0" y="360045"/>
                  </a:lnTo>
                  <a:lnTo>
                    <a:pt x="0" y="1080135"/>
                  </a:lnTo>
                  <a:lnTo>
                    <a:pt x="3298443" y="1080135"/>
                  </a:lnTo>
                  <a:lnTo>
                    <a:pt x="3298443" y="1440180"/>
                  </a:lnTo>
                  <a:lnTo>
                    <a:pt x="4018534" y="720090"/>
                  </a:lnTo>
                  <a:lnTo>
                    <a:pt x="32984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25465" y="764666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80">
                  <a:moveTo>
                    <a:pt x="0" y="360045"/>
                  </a:moveTo>
                  <a:lnTo>
                    <a:pt x="3298443" y="360045"/>
                  </a:lnTo>
                  <a:lnTo>
                    <a:pt x="3298443" y="0"/>
                  </a:lnTo>
                  <a:lnTo>
                    <a:pt x="4018534" y="720090"/>
                  </a:lnTo>
                  <a:lnTo>
                    <a:pt x="3298443" y="1440180"/>
                  </a:lnTo>
                  <a:lnTo>
                    <a:pt x="3298443" y="1080135"/>
                  </a:lnTo>
                  <a:lnTo>
                    <a:pt x="0" y="1080135"/>
                  </a:lnTo>
                  <a:lnTo>
                    <a:pt x="0" y="36004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71920" y="1150696"/>
            <a:ext cx="965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Дом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40248" y="2264155"/>
            <a:ext cx="4044315" cy="1465580"/>
            <a:chOff x="5040248" y="2264155"/>
            <a:chExt cx="4044315" cy="1465580"/>
          </a:xfrm>
        </p:grpSpPr>
        <p:sp>
          <p:nvSpPr>
            <p:cNvPr id="16" name="object 16"/>
            <p:cNvSpPr/>
            <p:nvPr/>
          </p:nvSpPr>
          <p:spPr>
            <a:xfrm>
              <a:off x="5052948" y="2276855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3298444" y="0"/>
                  </a:moveTo>
                  <a:lnTo>
                    <a:pt x="3298444" y="360045"/>
                  </a:lnTo>
                  <a:lnTo>
                    <a:pt x="0" y="360045"/>
                  </a:lnTo>
                  <a:lnTo>
                    <a:pt x="0" y="1080135"/>
                  </a:lnTo>
                  <a:lnTo>
                    <a:pt x="3298444" y="1080135"/>
                  </a:lnTo>
                  <a:lnTo>
                    <a:pt x="3298444" y="1440180"/>
                  </a:lnTo>
                  <a:lnTo>
                    <a:pt x="4018533" y="720090"/>
                  </a:lnTo>
                  <a:lnTo>
                    <a:pt x="32984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52948" y="2276855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0" y="360045"/>
                  </a:moveTo>
                  <a:lnTo>
                    <a:pt x="3298444" y="360045"/>
                  </a:lnTo>
                  <a:lnTo>
                    <a:pt x="3298444" y="0"/>
                  </a:lnTo>
                  <a:lnTo>
                    <a:pt x="4018533" y="720090"/>
                  </a:lnTo>
                  <a:lnTo>
                    <a:pt x="3298444" y="1440180"/>
                  </a:lnTo>
                  <a:lnTo>
                    <a:pt x="3298444" y="1080135"/>
                  </a:lnTo>
                  <a:lnTo>
                    <a:pt x="0" y="1080135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87441" y="2695447"/>
            <a:ext cx="3390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Гостеприимство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56885" y="3859148"/>
            <a:ext cx="4044315" cy="1465580"/>
            <a:chOff x="5056885" y="3859148"/>
            <a:chExt cx="4044315" cy="1465580"/>
          </a:xfrm>
        </p:grpSpPr>
        <p:sp>
          <p:nvSpPr>
            <p:cNvPr id="20" name="object 20"/>
            <p:cNvSpPr/>
            <p:nvPr/>
          </p:nvSpPr>
          <p:spPr>
            <a:xfrm>
              <a:off x="5069585" y="3871848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3298443" y="0"/>
                  </a:moveTo>
                  <a:lnTo>
                    <a:pt x="3298443" y="360044"/>
                  </a:lnTo>
                  <a:lnTo>
                    <a:pt x="0" y="360044"/>
                  </a:lnTo>
                  <a:lnTo>
                    <a:pt x="0" y="1080134"/>
                  </a:lnTo>
                  <a:lnTo>
                    <a:pt x="3298443" y="1080134"/>
                  </a:lnTo>
                  <a:lnTo>
                    <a:pt x="3298443" y="1440180"/>
                  </a:lnTo>
                  <a:lnTo>
                    <a:pt x="4018534" y="720089"/>
                  </a:lnTo>
                  <a:lnTo>
                    <a:pt x="32984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69585" y="3871848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0" y="360044"/>
                  </a:moveTo>
                  <a:lnTo>
                    <a:pt x="3298443" y="360044"/>
                  </a:lnTo>
                  <a:lnTo>
                    <a:pt x="3298443" y="0"/>
                  </a:lnTo>
                  <a:lnTo>
                    <a:pt x="4018534" y="720089"/>
                  </a:lnTo>
                  <a:lnTo>
                    <a:pt x="3298443" y="1440180"/>
                  </a:lnTo>
                  <a:lnTo>
                    <a:pt x="3298443" y="1080134"/>
                  </a:lnTo>
                  <a:lnTo>
                    <a:pt x="0" y="1080134"/>
                  </a:lnTo>
                  <a:lnTo>
                    <a:pt x="0" y="36004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81902" y="4290821"/>
            <a:ext cx="621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30" dirty="0">
                <a:solidFill>
                  <a:srgbClr val="FFFFFF"/>
                </a:solidFill>
                <a:latin typeface="Times New Roman"/>
                <a:cs typeface="Times New Roman"/>
              </a:rPr>
              <a:t>Ум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4837" y="3704335"/>
            <a:ext cx="4044315" cy="1465580"/>
            <a:chOff x="454837" y="3704335"/>
            <a:chExt cx="4044315" cy="1465580"/>
          </a:xfrm>
        </p:grpSpPr>
        <p:sp>
          <p:nvSpPr>
            <p:cNvPr id="24" name="object 24"/>
            <p:cNvSpPr/>
            <p:nvPr/>
          </p:nvSpPr>
          <p:spPr>
            <a:xfrm>
              <a:off x="467537" y="3717035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3298520" y="0"/>
                  </a:moveTo>
                  <a:lnTo>
                    <a:pt x="3298520" y="360044"/>
                  </a:lnTo>
                  <a:lnTo>
                    <a:pt x="0" y="360044"/>
                  </a:lnTo>
                  <a:lnTo>
                    <a:pt x="0" y="1080134"/>
                  </a:lnTo>
                  <a:lnTo>
                    <a:pt x="3298520" y="1080134"/>
                  </a:lnTo>
                  <a:lnTo>
                    <a:pt x="3298520" y="1440180"/>
                  </a:lnTo>
                  <a:lnTo>
                    <a:pt x="4018483" y="720089"/>
                  </a:lnTo>
                  <a:lnTo>
                    <a:pt x="32985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537" y="3717035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0" y="360044"/>
                  </a:moveTo>
                  <a:lnTo>
                    <a:pt x="3298520" y="360044"/>
                  </a:lnTo>
                  <a:lnTo>
                    <a:pt x="3298520" y="0"/>
                  </a:lnTo>
                  <a:lnTo>
                    <a:pt x="4018483" y="720089"/>
                  </a:lnTo>
                  <a:lnTo>
                    <a:pt x="3298520" y="1440180"/>
                  </a:lnTo>
                  <a:lnTo>
                    <a:pt x="3298520" y="1080134"/>
                  </a:lnTo>
                  <a:lnTo>
                    <a:pt x="0" y="1080134"/>
                  </a:lnTo>
                  <a:lnTo>
                    <a:pt x="0" y="36004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37563" y="4103878"/>
            <a:ext cx="1916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Доверие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996815" y="5405120"/>
            <a:ext cx="4044315" cy="1465580"/>
            <a:chOff x="4996815" y="5405120"/>
            <a:chExt cx="4044315" cy="1465580"/>
          </a:xfrm>
        </p:grpSpPr>
        <p:sp>
          <p:nvSpPr>
            <p:cNvPr id="28" name="object 28"/>
            <p:cNvSpPr/>
            <p:nvPr/>
          </p:nvSpPr>
          <p:spPr>
            <a:xfrm>
              <a:off x="5009515" y="5417820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3298570" y="0"/>
                  </a:moveTo>
                  <a:lnTo>
                    <a:pt x="3298570" y="360057"/>
                  </a:lnTo>
                  <a:lnTo>
                    <a:pt x="0" y="360057"/>
                  </a:lnTo>
                  <a:lnTo>
                    <a:pt x="0" y="1080134"/>
                  </a:lnTo>
                  <a:lnTo>
                    <a:pt x="3298570" y="1080134"/>
                  </a:lnTo>
                  <a:lnTo>
                    <a:pt x="3298570" y="1440179"/>
                  </a:lnTo>
                  <a:lnTo>
                    <a:pt x="4018534" y="720102"/>
                  </a:lnTo>
                  <a:lnTo>
                    <a:pt x="32985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09515" y="5417820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0" y="360057"/>
                  </a:moveTo>
                  <a:lnTo>
                    <a:pt x="3298570" y="360057"/>
                  </a:lnTo>
                  <a:lnTo>
                    <a:pt x="3298570" y="0"/>
                  </a:lnTo>
                  <a:lnTo>
                    <a:pt x="4018534" y="720102"/>
                  </a:lnTo>
                  <a:lnTo>
                    <a:pt x="3298570" y="1440179"/>
                  </a:lnTo>
                  <a:lnTo>
                    <a:pt x="3298570" y="1080134"/>
                  </a:lnTo>
                  <a:lnTo>
                    <a:pt x="0" y="1080134"/>
                  </a:lnTo>
                  <a:lnTo>
                    <a:pt x="0" y="36005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73317" y="5837021"/>
            <a:ext cx="1732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Доброта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51205" y="5288534"/>
            <a:ext cx="4044315" cy="1465580"/>
            <a:chOff x="551205" y="5288534"/>
            <a:chExt cx="4044315" cy="1465580"/>
          </a:xfrm>
        </p:grpSpPr>
        <p:sp>
          <p:nvSpPr>
            <p:cNvPr id="32" name="object 32"/>
            <p:cNvSpPr/>
            <p:nvPr/>
          </p:nvSpPr>
          <p:spPr>
            <a:xfrm>
              <a:off x="563905" y="5301234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3298418" y="0"/>
                  </a:moveTo>
                  <a:lnTo>
                    <a:pt x="3298418" y="360019"/>
                  </a:lnTo>
                  <a:lnTo>
                    <a:pt x="0" y="360019"/>
                  </a:lnTo>
                  <a:lnTo>
                    <a:pt x="0" y="1080096"/>
                  </a:lnTo>
                  <a:lnTo>
                    <a:pt x="3298418" y="1080096"/>
                  </a:lnTo>
                  <a:lnTo>
                    <a:pt x="3298418" y="1440133"/>
                  </a:lnTo>
                  <a:lnTo>
                    <a:pt x="4018508" y="720051"/>
                  </a:lnTo>
                  <a:lnTo>
                    <a:pt x="329841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3905" y="5301234"/>
              <a:ext cx="4018915" cy="1440180"/>
            </a:xfrm>
            <a:custGeom>
              <a:avLst/>
              <a:gdLst/>
              <a:ahLst/>
              <a:cxnLst/>
              <a:rect l="l" t="t" r="r" b="b"/>
              <a:pathLst>
                <a:path w="4018915" h="1440179">
                  <a:moveTo>
                    <a:pt x="0" y="360019"/>
                  </a:moveTo>
                  <a:lnTo>
                    <a:pt x="3298418" y="360019"/>
                  </a:lnTo>
                  <a:lnTo>
                    <a:pt x="3298418" y="0"/>
                  </a:lnTo>
                  <a:lnTo>
                    <a:pt x="4018508" y="720051"/>
                  </a:lnTo>
                  <a:lnTo>
                    <a:pt x="3298418" y="1440133"/>
                  </a:lnTo>
                  <a:lnTo>
                    <a:pt x="3298418" y="1080096"/>
                  </a:lnTo>
                  <a:lnTo>
                    <a:pt x="0" y="1080096"/>
                  </a:lnTo>
                  <a:lnTo>
                    <a:pt x="0" y="36001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95982" y="5720283"/>
            <a:ext cx="993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Труд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Темы</a:t>
            </a:r>
            <a:r>
              <a:rPr sz="4400" spc="-215" dirty="0"/>
              <a:t> </a:t>
            </a:r>
            <a:r>
              <a:rPr sz="4400" spc="-10" dirty="0"/>
              <a:t>сказок</a:t>
            </a:r>
            <a:endParaRPr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314" rIns="0" bIns="0" rtlCol="0">
            <a:spAutoFit/>
          </a:bodyPr>
          <a:lstStyle/>
          <a:p>
            <a:pPr marL="9645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Ценности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406" y="822451"/>
            <a:ext cx="7877809" cy="11626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943225" marR="5080" indent="-1891664">
              <a:lnSpc>
                <a:spcPts val="2350"/>
              </a:lnSpc>
              <a:spcBef>
                <a:spcPts val="225"/>
              </a:spcBef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20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соответствии</a:t>
            </a:r>
            <a:r>
              <a:rPr sz="20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с</a:t>
            </a:r>
            <a:r>
              <a:rPr sz="20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Рабочей</a:t>
            </a:r>
            <a:r>
              <a:rPr sz="20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программой</a:t>
            </a:r>
            <a:r>
              <a:rPr sz="20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воспитания</a:t>
            </a:r>
            <a:r>
              <a:rPr sz="20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по</a:t>
            </a:r>
            <a:r>
              <a:rPr sz="20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ФОП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дошкольного</a:t>
            </a:r>
            <a:r>
              <a:rPr sz="20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образования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Жизнь,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милосердие,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добро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лежат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основе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духовно-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6" y="1962988"/>
            <a:ext cx="47701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нравственного</a:t>
            </a:r>
            <a:r>
              <a:rPr sz="20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406" y="2364104"/>
            <a:ext cx="774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Семья,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дружба,</a:t>
            </a:r>
            <a:r>
              <a:rPr sz="2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человек</a:t>
            </a:r>
            <a:r>
              <a:rPr sz="2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сотрудничество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лежат</a:t>
            </a:r>
            <a:r>
              <a:rPr sz="20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406" y="2816732"/>
            <a:ext cx="53397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основе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социального</a:t>
            </a: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406" y="3118561"/>
            <a:ext cx="692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Познание</a:t>
            </a:r>
            <a:r>
              <a:rPr sz="2800" b="1" spc="-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лежит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основе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познавательного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406" y="3548634"/>
            <a:ext cx="1442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406" y="3850385"/>
            <a:ext cx="68078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Труд</a:t>
            </a:r>
            <a:r>
              <a:rPr sz="2800" b="1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лежит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основе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трудового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406" y="4277105"/>
            <a:ext cx="6452235" cy="149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Жизнь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здоровье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лежит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основе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физического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99800"/>
              </a:lnSpc>
              <a:spcBef>
                <a:spcPts val="40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оздоровительного</a:t>
            </a:r>
            <a:r>
              <a:rPr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воспитания. 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Культура,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красота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лежат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основе</a:t>
            </a:r>
            <a:r>
              <a:rPr sz="20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эстетического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77674" y="1916810"/>
            <a:ext cx="1440180" cy="32385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90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Взаимопомощь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5200" y="5227357"/>
            <a:ext cx="1440180" cy="32385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40"/>
              </a:spcBef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Дом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56118" y="3933063"/>
            <a:ext cx="1440180" cy="32385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478790">
              <a:lnSpc>
                <a:spcPct val="100000"/>
              </a:lnSpc>
              <a:spcBef>
                <a:spcPts val="14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Труд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5939" y="2838957"/>
            <a:ext cx="1440180" cy="32385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135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Дружба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56118" y="4509134"/>
            <a:ext cx="1440180" cy="32385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14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Доверие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2134" y="1916810"/>
            <a:ext cx="1440180" cy="32385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135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Доброта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4698" y="2858261"/>
            <a:ext cx="1440180" cy="32385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520"/>
              </a:spcBef>
            </a:pP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Гостеприимство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5748" y="3609594"/>
            <a:ext cx="1440180" cy="32385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40"/>
              </a:spcBef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0395" y="5946140"/>
            <a:ext cx="8031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«Стратегия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развития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воспитания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 err="1">
                <a:latin typeface="Times New Roman"/>
                <a:cs typeface="Times New Roman"/>
              </a:rPr>
              <a:t>Российской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latin typeface="Times New Roman"/>
                <a:cs typeface="Times New Roman"/>
              </a:rPr>
              <a:t>Федерации</a:t>
            </a:r>
            <a:r>
              <a:rPr sz="1800" b="1" spc="-10" dirty="0" smtClean="0">
                <a:latin typeface="Times New Roman"/>
                <a:cs typeface="Times New Roman"/>
              </a:rPr>
              <a:t>»</a:t>
            </a:r>
            <a:endParaRPr lang="ru-RU" sz="1800" b="1" spc="-10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latin typeface="Times New Roman"/>
                <a:cs typeface="Times New Roman"/>
              </a:rPr>
              <a:t>(</a:t>
            </a:r>
            <a:r>
              <a:rPr sz="1800" b="1" spc="-10" dirty="0">
                <a:latin typeface="Times New Roman"/>
                <a:cs typeface="Times New Roman"/>
              </a:rPr>
              <a:t>утв.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распоряжением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Правительства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РФ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29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мая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2015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5" dirty="0">
                <a:latin typeface="Times New Roman"/>
                <a:cs typeface="Times New Roman"/>
              </a:rPr>
              <a:t>г.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996-</a:t>
            </a:r>
            <a:r>
              <a:rPr sz="1800" b="1" spc="-25" dirty="0">
                <a:latin typeface="Times New Roman"/>
                <a:cs typeface="Times New Roman"/>
              </a:rPr>
              <a:t>р)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4" y="881507"/>
            <a:ext cx="4751070" cy="267957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462909" y="341502"/>
            <a:ext cx="1859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«РЕПКА»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6257" y="3856342"/>
            <a:ext cx="4547743" cy="263283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953000" y="1150479"/>
            <a:ext cx="4191000" cy="2516252"/>
            <a:chOff x="5142103" y="1138936"/>
            <a:chExt cx="4015104" cy="2350135"/>
          </a:xfrm>
        </p:grpSpPr>
        <p:sp>
          <p:nvSpPr>
            <p:cNvPr id="7" name="object 7"/>
            <p:cNvSpPr/>
            <p:nvPr/>
          </p:nvSpPr>
          <p:spPr>
            <a:xfrm>
              <a:off x="5154803" y="1151636"/>
              <a:ext cx="3989704" cy="2324735"/>
            </a:xfrm>
            <a:custGeom>
              <a:avLst/>
              <a:gdLst/>
              <a:ahLst/>
              <a:cxnLst/>
              <a:rect l="l" t="t" r="r" b="b"/>
              <a:pathLst>
                <a:path w="3989704" h="2324735">
                  <a:moveTo>
                    <a:pt x="2052320" y="0"/>
                  </a:moveTo>
                  <a:lnTo>
                    <a:pt x="1991807" y="495"/>
                  </a:lnTo>
                  <a:lnTo>
                    <a:pt x="1931729" y="1972"/>
                  </a:lnTo>
                  <a:lnTo>
                    <a:pt x="1872110" y="4418"/>
                  </a:lnTo>
                  <a:lnTo>
                    <a:pt x="1812974" y="7818"/>
                  </a:lnTo>
                  <a:lnTo>
                    <a:pt x="1754344" y="12160"/>
                  </a:lnTo>
                  <a:lnTo>
                    <a:pt x="1696246" y="17428"/>
                  </a:lnTo>
                  <a:lnTo>
                    <a:pt x="1638703" y="23611"/>
                  </a:lnTo>
                  <a:lnTo>
                    <a:pt x="1581738" y="30693"/>
                  </a:lnTo>
                  <a:lnTo>
                    <a:pt x="1525377" y="38662"/>
                  </a:lnTo>
                  <a:lnTo>
                    <a:pt x="1469643" y="47504"/>
                  </a:lnTo>
                  <a:lnTo>
                    <a:pt x="1414560" y="57205"/>
                  </a:lnTo>
                  <a:lnTo>
                    <a:pt x="1360153" y="67752"/>
                  </a:lnTo>
                  <a:lnTo>
                    <a:pt x="1306444" y="79131"/>
                  </a:lnTo>
                  <a:lnTo>
                    <a:pt x="1253460" y="91328"/>
                  </a:lnTo>
                  <a:lnTo>
                    <a:pt x="1201222" y="104330"/>
                  </a:lnTo>
                  <a:lnTo>
                    <a:pt x="1149757" y="118124"/>
                  </a:lnTo>
                  <a:lnTo>
                    <a:pt x="1099087" y="132694"/>
                  </a:lnTo>
                  <a:lnTo>
                    <a:pt x="1049236" y="148029"/>
                  </a:lnTo>
                  <a:lnTo>
                    <a:pt x="1000230" y="164114"/>
                  </a:lnTo>
                  <a:lnTo>
                    <a:pt x="952091" y="180935"/>
                  </a:lnTo>
                  <a:lnTo>
                    <a:pt x="904843" y="198480"/>
                  </a:lnTo>
                  <a:lnTo>
                    <a:pt x="858512" y="216734"/>
                  </a:lnTo>
                  <a:lnTo>
                    <a:pt x="813121" y="235683"/>
                  </a:lnTo>
                  <a:lnTo>
                    <a:pt x="768694" y="255315"/>
                  </a:lnTo>
                  <a:lnTo>
                    <a:pt x="725255" y="275615"/>
                  </a:lnTo>
                  <a:lnTo>
                    <a:pt x="682828" y="296571"/>
                  </a:lnTo>
                  <a:lnTo>
                    <a:pt x="641437" y="318167"/>
                  </a:lnTo>
                  <a:lnTo>
                    <a:pt x="601106" y="340391"/>
                  </a:lnTo>
                  <a:lnTo>
                    <a:pt x="561860" y="363229"/>
                  </a:lnTo>
                  <a:lnTo>
                    <a:pt x="523722" y="386668"/>
                  </a:lnTo>
                  <a:lnTo>
                    <a:pt x="486717" y="410693"/>
                  </a:lnTo>
                  <a:lnTo>
                    <a:pt x="450868" y="435292"/>
                  </a:lnTo>
                  <a:lnTo>
                    <a:pt x="416200" y="460450"/>
                  </a:lnTo>
                  <a:lnTo>
                    <a:pt x="382736" y="486154"/>
                  </a:lnTo>
                  <a:lnTo>
                    <a:pt x="350501" y="512390"/>
                  </a:lnTo>
                  <a:lnTo>
                    <a:pt x="319519" y="539145"/>
                  </a:lnTo>
                  <a:lnTo>
                    <a:pt x="289813" y="566405"/>
                  </a:lnTo>
                  <a:lnTo>
                    <a:pt x="261408" y="594156"/>
                  </a:lnTo>
                  <a:lnTo>
                    <a:pt x="234329" y="622385"/>
                  </a:lnTo>
                  <a:lnTo>
                    <a:pt x="208598" y="651078"/>
                  </a:lnTo>
                  <a:lnTo>
                    <a:pt x="161280" y="709802"/>
                  </a:lnTo>
                  <a:lnTo>
                    <a:pt x="119646" y="770220"/>
                  </a:lnTo>
                  <a:lnTo>
                    <a:pt x="83889" y="832222"/>
                  </a:lnTo>
                  <a:lnTo>
                    <a:pt x="54202" y="895698"/>
                  </a:lnTo>
                  <a:lnTo>
                    <a:pt x="30777" y="960541"/>
                  </a:lnTo>
                  <a:lnTo>
                    <a:pt x="13807" y="1026641"/>
                  </a:lnTo>
                  <a:lnTo>
                    <a:pt x="3483" y="1093889"/>
                  </a:lnTo>
                  <a:lnTo>
                    <a:pt x="0" y="1162177"/>
                  </a:lnTo>
                  <a:lnTo>
                    <a:pt x="874" y="1196443"/>
                  </a:lnTo>
                  <a:lnTo>
                    <a:pt x="7802" y="1264225"/>
                  </a:lnTo>
                  <a:lnTo>
                    <a:pt x="21473" y="1330912"/>
                  </a:lnTo>
                  <a:lnTo>
                    <a:pt x="41695" y="1396397"/>
                  </a:lnTo>
                  <a:lnTo>
                    <a:pt x="68275" y="1460571"/>
                  </a:lnTo>
                  <a:lnTo>
                    <a:pt x="101021" y="1523323"/>
                  </a:lnTo>
                  <a:lnTo>
                    <a:pt x="139740" y="1584547"/>
                  </a:lnTo>
                  <a:lnTo>
                    <a:pt x="184240" y="1644131"/>
                  </a:lnTo>
                  <a:lnTo>
                    <a:pt x="234329" y="1701968"/>
                  </a:lnTo>
                  <a:lnTo>
                    <a:pt x="261408" y="1730197"/>
                  </a:lnTo>
                  <a:lnTo>
                    <a:pt x="289813" y="1757948"/>
                  </a:lnTo>
                  <a:lnTo>
                    <a:pt x="319519" y="1785208"/>
                  </a:lnTo>
                  <a:lnTo>
                    <a:pt x="350501" y="1811963"/>
                  </a:lnTo>
                  <a:lnTo>
                    <a:pt x="382736" y="1838199"/>
                  </a:lnTo>
                  <a:lnTo>
                    <a:pt x="416200" y="1863903"/>
                  </a:lnTo>
                  <a:lnTo>
                    <a:pt x="450868" y="1889061"/>
                  </a:lnTo>
                  <a:lnTo>
                    <a:pt x="486717" y="1913660"/>
                  </a:lnTo>
                  <a:lnTo>
                    <a:pt x="523722" y="1937685"/>
                  </a:lnTo>
                  <a:lnTo>
                    <a:pt x="561860" y="1961124"/>
                  </a:lnTo>
                  <a:lnTo>
                    <a:pt x="601106" y="1983962"/>
                  </a:lnTo>
                  <a:lnTo>
                    <a:pt x="641437" y="2006186"/>
                  </a:lnTo>
                  <a:lnTo>
                    <a:pt x="682828" y="2027782"/>
                  </a:lnTo>
                  <a:lnTo>
                    <a:pt x="725255" y="2048738"/>
                  </a:lnTo>
                  <a:lnTo>
                    <a:pt x="768694" y="2069038"/>
                  </a:lnTo>
                  <a:lnTo>
                    <a:pt x="813121" y="2088670"/>
                  </a:lnTo>
                  <a:lnTo>
                    <a:pt x="858512" y="2107619"/>
                  </a:lnTo>
                  <a:lnTo>
                    <a:pt x="904843" y="2125873"/>
                  </a:lnTo>
                  <a:lnTo>
                    <a:pt x="952091" y="2143418"/>
                  </a:lnTo>
                  <a:lnTo>
                    <a:pt x="1000230" y="2160239"/>
                  </a:lnTo>
                  <a:lnTo>
                    <a:pt x="1049236" y="2176324"/>
                  </a:lnTo>
                  <a:lnTo>
                    <a:pt x="1099087" y="2191659"/>
                  </a:lnTo>
                  <a:lnTo>
                    <a:pt x="1149757" y="2206229"/>
                  </a:lnTo>
                  <a:lnTo>
                    <a:pt x="1201222" y="2220023"/>
                  </a:lnTo>
                  <a:lnTo>
                    <a:pt x="1253460" y="2233025"/>
                  </a:lnTo>
                  <a:lnTo>
                    <a:pt x="1306444" y="2245222"/>
                  </a:lnTo>
                  <a:lnTo>
                    <a:pt x="1360153" y="2256601"/>
                  </a:lnTo>
                  <a:lnTo>
                    <a:pt x="1414560" y="2267148"/>
                  </a:lnTo>
                  <a:lnTo>
                    <a:pt x="1469643" y="2276849"/>
                  </a:lnTo>
                  <a:lnTo>
                    <a:pt x="1525377" y="2285691"/>
                  </a:lnTo>
                  <a:lnTo>
                    <a:pt x="1581738" y="2293660"/>
                  </a:lnTo>
                  <a:lnTo>
                    <a:pt x="1638703" y="2300742"/>
                  </a:lnTo>
                  <a:lnTo>
                    <a:pt x="1696246" y="2306925"/>
                  </a:lnTo>
                  <a:lnTo>
                    <a:pt x="1754344" y="2312193"/>
                  </a:lnTo>
                  <a:lnTo>
                    <a:pt x="1812974" y="2316535"/>
                  </a:lnTo>
                  <a:lnTo>
                    <a:pt x="1872110" y="2319935"/>
                  </a:lnTo>
                  <a:lnTo>
                    <a:pt x="1931729" y="2322381"/>
                  </a:lnTo>
                  <a:lnTo>
                    <a:pt x="1991807" y="2323858"/>
                  </a:lnTo>
                  <a:lnTo>
                    <a:pt x="2052320" y="2324354"/>
                  </a:lnTo>
                  <a:lnTo>
                    <a:pt x="2112825" y="2323858"/>
                  </a:lnTo>
                  <a:lnTo>
                    <a:pt x="2172897" y="2322381"/>
                  </a:lnTo>
                  <a:lnTo>
                    <a:pt x="2232510" y="2319935"/>
                  </a:lnTo>
                  <a:lnTo>
                    <a:pt x="2291640" y="2316535"/>
                  </a:lnTo>
                  <a:lnTo>
                    <a:pt x="2350264" y="2312193"/>
                  </a:lnTo>
                  <a:lnTo>
                    <a:pt x="2408356" y="2306925"/>
                  </a:lnTo>
                  <a:lnTo>
                    <a:pt x="2465895" y="2300742"/>
                  </a:lnTo>
                  <a:lnTo>
                    <a:pt x="2522854" y="2293660"/>
                  </a:lnTo>
                  <a:lnTo>
                    <a:pt x="2579210" y="2285691"/>
                  </a:lnTo>
                  <a:lnTo>
                    <a:pt x="2634939" y="2276849"/>
                  </a:lnTo>
                  <a:lnTo>
                    <a:pt x="2690018" y="2267148"/>
                  </a:lnTo>
                  <a:lnTo>
                    <a:pt x="2744421" y="2256601"/>
                  </a:lnTo>
                  <a:lnTo>
                    <a:pt x="2798125" y="2245222"/>
                  </a:lnTo>
                  <a:lnTo>
                    <a:pt x="2851106" y="2233025"/>
                  </a:lnTo>
                  <a:lnTo>
                    <a:pt x="2903339" y="2220023"/>
                  </a:lnTo>
                  <a:lnTo>
                    <a:pt x="2954801" y="2206229"/>
                  </a:lnTo>
                  <a:lnTo>
                    <a:pt x="3005468" y="2191659"/>
                  </a:lnTo>
                  <a:lnTo>
                    <a:pt x="3055315" y="2176324"/>
                  </a:lnTo>
                  <a:lnTo>
                    <a:pt x="3104319" y="2160239"/>
                  </a:lnTo>
                  <a:lnTo>
                    <a:pt x="3152455" y="2143418"/>
                  </a:lnTo>
                  <a:lnTo>
                    <a:pt x="3199700" y="2125873"/>
                  </a:lnTo>
                  <a:lnTo>
                    <a:pt x="3246028" y="2107619"/>
                  </a:lnTo>
                  <a:lnTo>
                    <a:pt x="3291417" y="2088670"/>
                  </a:lnTo>
                  <a:lnTo>
                    <a:pt x="3335842" y="2069038"/>
                  </a:lnTo>
                  <a:lnTo>
                    <a:pt x="3379279" y="2048738"/>
                  </a:lnTo>
                  <a:lnTo>
                    <a:pt x="3421704" y="2027782"/>
                  </a:lnTo>
                  <a:lnTo>
                    <a:pt x="3463093" y="2006186"/>
                  </a:lnTo>
                  <a:lnTo>
                    <a:pt x="3503422" y="1983962"/>
                  </a:lnTo>
                  <a:lnTo>
                    <a:pt x="3542666" y="1961124"/>
                  </a:lnTo>
                  <a:lnTo>
                    <a:pt x="3580802" y="1937685"/>
                  </a:lnTo>
                  <a:lnTo>
                    <a:pt x="3617806" y="1913660"/>
                  </a:lnTo>
                  <a:lnTo>
                    <a:pt x="3653654" y="1889061"/>
                  </a:lnTo>
                  <a:lnTo>
                    <a:pt x="3688321" y="1863903"/>
                  </a:lnTo>
                  <a:lnTo>
                    <a:pt x="3721784" y="1838199"/>
                  </a:lnTo>
                  <a:lnTo>
                    <a:pt x="3754018" y="1811963"/>
                  </a:lnTo>
                  <a:lnTo>
                    <a:pt x="3784999" y="1785208"/>
                  </a:lnTo>
                  <a:lnTo>
                    <a:pt x="3814704" y="1757948"/>
                  </a:lnTo>
                  <a:lnTo>
                    <a:pt x="3843108" y="1730197"/>
                  </a:lnTo>
                  <a:lnTo>
                    <a:pt x="3870187" y="1701968"/>
                  </a:lnTo>
                  <a:lnTo>
                    <a:pt x="3895917" y="1673275"/>
                  </a:lnTo>
                  <a:lnTo>
                    <a:pt x="3943234" y="1614551"/>
                  </a:lnTo>
                  <a:lnTo>
                    <a:pt x="3984867" y="1554133"/>
                  </a:lnTo>
                  <a:lnTo>
                    <a:pt x="3989197" y="1546972"/>
                  </a:lnTo>
                  <a:lnTo>
                    <a:pt x="3989197" y="777381"/>
                  </a:lnTo>
                  <a:lnTo>
                    <a:pt x="3964773" y="739806"/>
                  </a:lnTo>
                  <a:lnTo>
                    <a:pt x="3920274" y="680222"/>
                  </a:lnTo>
                  <a:lnTo>
                    <a:pt x="3870187" y="622385"/>
                  </a:lnTo>
                  <a:lnTo>
                    <a:pt x="3843108" y="594156"/>
                  </a:lnTo>
                  <a:lnTo>
                    <a:pt x="3814704" y="566405"/>
                  </a:lnTo>
                  <a:lnTo>
                    <a:pt x="3784999" y="539145"/>
                  </a:lnTo>
                  <a:lnTo>
                    <a:pt x="3754018" y="512390"/>
                  </a:lnTo>
                  <a:lnTo>
                    <a:pt x="3721784" y="486154"/>
                  </a:lnTo>
                  <a:lnTo>
                    <a:pt x="3688321" y="460450"/>
                  </a:lnTo>
                  <a:lnTo>
                    <a:pt x="3653654" y="435292"/>
                  </a:lnTo>
                  <a:lnTo>
                    <a:pt x="3617806" y="410693"/>
                  </a:lnTo>
                  <a:lnTo>
                    <a:pt x="3580802" y="386668"/>
                  </a:lnTo>
                  <a:lnTo>
                    <a:pt x="3542666" y="363229"/>
                  </a:lnTo>
                  <a:lnTo>
                    <a:pt x="3503422" y="340391"/>
                  </a:lnTo>
                  <a:lnTo>
                    <a:pt x="3463093" y="318167"/>
                  </a:lnTo>
                  <a:lnTo>
                    <a:pt x="3421704" y="296571"/>
                  </a:lnTo>
                  <a:lnTo>
                    <a:pt x="3379279" y="275615"/>
                  </a:lnTo>
                  <a:lnTo>
                    <a:pt x="3335842" y="255315"/>
                  </a:lnTo>
                  <a:lnTo>
                    <a:pt x="3291417" y="235683"/>
                  </a:lnTo>
                  <a:lnTo>
                    <a:pt x="3246028" y="216734"/>
                  </a:lnTo>
                  <a:lnTo>
                    <a:pt x="3199700" y="198480"/>
                  </a:lnTo>
                  <a:lnTo>
                    <a:pt x="3152455" y="180935"/>
                  </a:lnTo>
                  <a:lnTo>
                    <a:pt x="3104319" y="164114"/>
                  </a:lnTo>
                  <a:lnTo>
                    <a:pt x="3055315" y="148029"/>
                  </a:lnTo>
                  <a:lnTo>
                    <a:pt x="3005468" y="132694"/>
                  </a:lnTo>
                  <a:lnTo>
                    <a:pt x="2954801" y="118124"/>
                  </a:lnTo>
                  <a:lnTo>
                    <a:pt x="2903339" y="104330"/>
                  </a:lnTo>
                  <a:lnTo>
                    <a:pt x="2851106" y="91328"/>
                  </a:lnTo>
                  <a:lnTo>
                    <a:pt x="2798125" y="79131"/>
                  </a:lnTo>
                  <a:lnTo>
                    <a:pt x="2744421" y="67752"/>
                  </a:lnTo>
                  <a:lnTo>
                    <a:pt x="2690018" y="57205"/>
                  </a:lnTo>
                  <a:lnTo>
                    <a:pt x="2634939" y="47504"/>
                  </a:lnTo>
                  <a:lnTo>
                    <a:pt x="2579210" y="38662"/>
                  </a:lnTo>
                  <a:lnTo>
                    <a:pt x="2522854" y="30693"/>
                  </a:lnTo>
                  <a:lnTo>
                    <a:pt x="2465895" y="23611"/>
                  </a:lnTo>
                  <a:lnTo>
                    <a:pt x="2408356" y="17428"/>
                  </a:lnTo>
                  <a:lnTo>
                    <a:pt x="2350264" y="12160"/>
                  </a:lnTo>
                  <a:lnTo>
                    <a:pt x="2291640" y="7818"/>
                  </a:lnTo>
                  <a:lnTo>
                    <a:pt x="2232510" y="4418"/>
                  </a:lnTo>
                  <a:lnTo>
                    <a:pt x="2172897" y="1972"/>
                  </a:lnTo>
                  <a:lnTo>
                    <a:pt x="2112825" y="495"/>
                  </a:lnTo>
                  <a:lnTo>
                    <a:pt x="20523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54803" y="1151636"/>
              <a:ext cx="3989704" cy="2324735"/>
            </a:xfrm>
            <a:custGeom>
              <a:avLst/>
              <a:gdLst/>
              <a:ahLst/>
              <a:cxnLst/>
              <a:rect l="l" t="t" r="r" b="b"/>
              <a:pathLst>
                <a:path w="3989704" h="2324735">
                  <a:moveTo>
                    <a:pt x="3989197" y="1546972"/>
                  </a:moveTo>
                  <a:lnTo>
                    <a:pt x="3964773" y="1584547"/>
                  </a:lnTo>
                  <a:lnTo>
                    <a:pt x="3920274" y="1644131"/>
                  </a:lnTo>
                  <a:lnTo>
                    <a:pt x="3870187" y="1701968"/>
                  </a:lnTo>
                  <a:lnTo>
                    <a:pt x="3843108" y="1730197"/>
                  </a:lnTo>
                  <a:lnTo>
                    <a:pt x="3814704" y="1757948"/>
                  </a:lnTo>
                  <a:lnTo>
                    <a:pt x="3784999" y="1785208"/>
                  </a:lnTo>
                  <a:lnTo>
                    <a:pt x="3754018" y="1811963"/>
                  </a:lnTo>
                  <a:lnTo>
                    <a:pt x="3721784" y="1838199"/>
                  </a:lnTo>
                  <a:lnTo>
                    <a:pt x="3688321" y="1863903"/>
                  </a:lnTo>
                  <a:lnTo>
                    <a:pt x="3653654" y="1889061"/>
                  </a:lnTo>
                  <a:lnTo>
                    <a:pt x="3617806" y="1913660"/>
                  </a:lnTo>
                  <a:lnTo>
                    <a:pt x="3580802" y="1937685"/>
                  </a:lnTo>
                  <a:lnTo>
                    <a:pt x="3542666" y="1961124"/>
                  </a:lnTo>
                  <a:lnTo>
                    <a:pt x="3503422" y="1983962"/>
                  </a:lnTo>
                  <a:lnTo>
                    <a:pt x="3463093" y="2006186"/>
                  </a:lnTo>
                  <a:lnTo>
                    <a:pt x="3421704" y="2027782"/>
                  </a:lnTo>
                  <a:lnTo>
                    <a:pt x="3379279" y="2048738"/>
                  </a:lnTo>
                  <a:lnTo>
                    <a:pt x="3335842" y="2069038"/>
                  </a:lnTo>
                  <a:lnTo>
                    <a:pt x="3291417" y="2088670"/>
                  </a:lnTo>
                  <a:lnTo>
                    <a:pt x="3246028" y="2107619"/>
                  </a:lnTo>
                  <a:lnTo>
                    <a:pt x="3199700" y="2125873"/>
                  </a:lnTo>
                  <a:lnTo>
                    <a:pt x="3152455" y="2143418"/>
                  </a:lnTo>
                  <a:lnTo>
                    <a:pt x="3104319" y="2160239"/>
                  </a:lnTo>
                  <a:lnTo>
                    <a:pt x="3055315" y="2176324"/>
                  </a:lnTo>
                  <a:lnTo>
                    <a:pt x="3005468" y="2191659"/>
                  </a:lnTo>
                  <a:lnTo>
                    <a:pt x="2954801" y="2206229"/>
                  </a:lnTo>
                  <a:lnTo>
                    <a:pt x="2903339" y="2220023"/>
                  </a:lnTo>
                  <a:lnTo>
                    <a:pt x="2851106" y="2233025"/>
                  </a:lnTo>
                  <a:lnTo>
                    <a:pt x="2798125" y="2245222"/>
                  </a:lnTo>
                  <a:lnTo>
                    <a:pt x="2744421" y="2256601"/>
                  </a:lnTo>
                  <a:lnTo>
                    <a:pt x="2690018" y="2267148"/>
                  </a:lnTo>
                  <a:lnTo>
                    <a:pt x="2634939" y="2276849"/>
                  </a:lnTo>
                  <a:lnTo>
                    <a:pt x="2579210" y="2285691"/>
                  </a:lnTo>
                  <a:lnTo>
                    <a:pt x="2522854" y="2293660"/>
                  </a:lnTo>
                  <a:lnTo>
                    <a:pt x="2465895" y="2300742"/>
                  </a:lnTo>
                  <a:lnTo>
                    <a:pt x="2408356" y="2306925"/>
                  </a:lnTo>
                  <a:lnTo>
                    <a:pt x="2350264" y="2312193"/>
                  </a:lnTo>
                  <a:lnTo>
                    <a:pt x="2291640" y="2316535"/>
                  </a:lnTo>
                  <a:lnTo>
                    <a:pt x="2232510" y="2319935"/>
                  </a:lnTo>
                  <a:lnTo>
                    <a:pt x="2172897" y="2322381"/>
                  </a:lnTo>
                  <a:lnTo>
                    <a:pt x="2112825" y="2323858"/>
                  </a:lnTo>
                  <a:lnTo>
                    <a:pt x="2052320" y="2324354"/>
                  </a:lnTo>
                  <a:lnTo>
                    <a:pt x="1991807" y="2323858"/>
                  </a:lnTo>
                  <a:lnTo>
                    <a:pt x="1931729" y="2322381"/>
                  </a:lnTo>
                  <a:lnTo>
                    <a:pt x="1872110" y="2319935"/>
                  </a:lnTo>
                  <a:lnTo>
                    <a:pt x="1812974" y="2316535"/>
                  </a:lnTo>
                  <a:lnTo>
                    <a:pt x="1754344" y="2312193"/>
                  </a:lnTo>
                  <a:lnTo>
                    <a:pt x="1696246" y="2306925"/>
                  </a:lnTo>
                  <a:lnTo>
                    <a:pt x="1638703" y="2300742"/>
                  </a:lnTo>
                  <a:lnTo>
                    <a:pt x="1581738" y="2293660"/>
                  </a:lnTo>
                  <a:lnTo>
                    <a:pt x="1525377" y="2285691"/>
                  </a:lnTo>
                  <a:lnTo>
                    <a:pt x="1469643" y="2276849"/>
                  </a:lnTo>
                  <a:lnTo>
                    <a:pt x="1414560" y="2267148"/>
                  </a:lnTo>
                  <a:lnTo>
                    <a:pt x="1360153" y="2256601"/>
                  </a:lnTo>
                  <a:lnTo>
                    <a:pt x="1306444" y="2245222"/>
                  </a:lnTo>
                  <a:lnTo>
                    <a:pt x="1253460" y="2233025"/>
                  </a:lnTo>
                  <a:lnTo>
                    <a:pt x="1201222" y="2220023"/>
                  </a:lnTo>
                  <a:lnTo>
                    <a:pt x="1149757" y="2206229"/>
                  </a:lnTo>
                  <a:lnTo>
                    <a:pt x="1099087" y="2191659"/>
                  </a:lnTo>
                  <a:lnTo>
                    <a:pt x="1049236" y="2176324"/>
                  </a:lnTo>
                  <a:lnTo>
                    <a:pt x="1000230" y="2160239"/>
                  </a:lnTo>
                  <a:lnTo>
                    <a:pt x="952091" y="2143418"/>
                  </a:lnTo>
                  <a:lnTo>
                    <a:pt x="904843" y="2125873"/>
                  </a:lnTo>
                  <a:lnTo>
                    <a:pt x="858512" y="2107619"/>
                  </a:lnTo>
                  <a:lnTo>
                    <a:pt x="813121" y="2088670"/>
                  </a:lnTo>
                  <a:lnTo>
                    <a:pt x="768694" y="2069038"/>
                  </a:lnTo>
                  <a:lnTo>
                    <a:pt x="725255" y="2048738"/>
                  </a:lnTo>
                  <a:lnTo>
                    <a:pt x="682828" y="2027782"/>
                  </a:lnTo>
                  <a:lnTo>
                    <a:pt x="641437" y="2006186"/>
                  </a:lnTo>
                  <a:lnTo>
                    <a:pt x="601106" y="1983962"/>
                  </a:lnTo>
                  <a:lnTo>
                    <a:pt x="561860" y="1961124"/>
                  </a:lnTo>
                  <a:lnTo>
                    <a:pt x="523722" y="1937685"/>
                  </a:lnTo>
                  <a:lnTo>
                    <a:pt x="486717" y="1913660"/>
                  </a:lnTo>
                  <a:lnTo>
                    <a:pt x="450868" y="1889061"/>
                  </a:lnTo>
                  <a:lnTo>
                    <a:pt x="416200" y="1863903"/>
                  </a:lnTo>
                  <a:lnTo>
                    <a:pt x="382736" y="1838199"/>
                  </a:lnTo>
                  <a:lnTo>
                    <a:pt x="350501" y="1811963"/>
                  </a:lnTo>
                  <a:lnTo>
                    <a:pt x="319519" y="1785208"/>
                  </a:lnTo>
                  <a:lnTo>
                    <a:pt x="289813" y="1757948"/>
                  </a:lnTo>
                  <a:lnTo>
                    <a:pt x="261408" y="1730197"/>
                  </a:lnTo>
                  <a:lnTo>
                    <a:pt x="234329" y="1701968"/>
                  </a:lnTo>
                  <a:lnTo>
                    <a:pt x="208598" y="1673275"/>
                  </a:lnTo>
                  <a:lnTo>
                    <a:pt x="161280" y="1614550"/>
                  </a:lnTo>
                  <a:lnTo>
                    <a:pt x="119646" y="1554133"/>
                  </a:lnTo>
                  <a:lnTo>
                    <a:pt x="83889" y="1492131"/>
                  </a:lnTo>
                  <a:lnTo>
                    <a:pt x="54202" y="1428655"/>
                  </a:lnTo>
                  <a:lnTo>
                    <a:pt x="30777" y="1363812"/>
                  </a:lnTo>
                  <a:lnTo>
                    <a:pt x="13807" y="1297712"/>
                  </a:lnTo>
                  <a:lnTo>
                    <a:pt x="3483" y="1230464"/>
                  </a:lnTo>
                  <a:lnTo>
                    <a:pt x="0" y="1162177"/>
                  </a:lnTo>
                  <a:lnTo>
                    <a:pt x="874" y="1127910"/>
                  </a:lnTo>
                  <a:lnTo>
                    <a:pt x="7802" y="1060128"/>
                  </a:lnTo>
                  <a:lnTo>
                    <a:pt x="21473" y="993441"/>
                  </a:lnTo>
                  <a:lnTo>
                    <a:pt x="41695" y="927956"/>
                  </a:lnTo>
                  <a:lnTo>
                    <a:pt x="68275" y="863782"/>
                  </a:lnTo>
                  <a:lnTo>
                    <a:pt x="101021" y="801030"/>
                  </a:lnTo>
                  <a:lnTo>
                    <a:pt x="139740" y="739806"/>
                  </a:lnTo>
                  <a:lnTo>
                    <a:pt x="184240" y="680222"/>
                  </a:lnTo>
                  <a:lnTo>
                    <a:pt x="234329" y="622385"/>
                  </a:lnTo>
                  <a:lnTo>
                    <a:pt x="261408" y="594156"/>
                  </a:lnTo>
                  <a:lnTo>
                    <a:pt x="289813" y="566405"/>
                  </a:lnTo>
                  <a:lnTo>
                    <a:pt x="319519" y="539145"/>
                  </a:lnTo>
                  <a:lnTo>
                    <a:pt x="350501" y="512390"/>
                  </a:lnTo>
                  <a:lnTo>
                    <a:pt x="382736" y="486154"/>
                  </a:lnTo>
                  <a:lnTo>
                    <a:pt x="416200" y="460450"/>
                  </a:lnTo>
                  <a:lnTo>
                    <a:pt x="450868" y="435292"/>
                  </a:lnTo>
                  <a:lnTo>
                    <a:pt x="486717" y="410693"/>
                  </a:lnTo>
                  <a:lnTo>
                    <a:pt x="523722" y="386668"/>
                  </a:lnTo>
                  <a:lnTo>
                    <a:pt x="561860" y="363229"/>
                  </a:lnTo>
                  <a:lnTo>
                    <a:pt x="601106" y="340391"/>
                  </a:lnTo>
                  <a:lnTo>
                    <a:pt x="641437" y="318167"/>
                  </a:lnTo>
                  <a:lnTo>
                    <a:pt x="682828" y="296571"/>
                  </a:lnTo>
                  <a:lnTo>
                    <a:pt x="725255" y="275615"/>
                  </a:lnTo>
                  <a:lnTo>
                    <a:pt x="768694" y="255315"/>
                  </a:lnTo>
                  <a:lnTo>
                    <a:pt x="813121" y="235683"/>
                  </a:lnTo>
                  <a:lnTo>
                    <a:pt x="858512" y="216734"/>
                  </a:lnTo>
                  <a:lnTo>
                    <a:pt x="904843" y="198480"/>
                  </a:lnTo>
                  <a:lnTo>
                    <a:pt x="952091" y="180935"/>
                  </a:lnTo>
                  <a:lnTo>
                    <a:pt x="1000230" y="164114"/>
                  </a:lnTo>
                  <a:lnTo>
                    <a:pt x="1049236" y="148029"/>
                  </a:lnTo>
                  <a:lnTo>
                    <a:pt x="1099087" y="132694"/>
                  </a:lnTo>
                  <a:lnTo>
                    <a:pt x="1149757" y="118124"/>
                  </a:lnTo>
                  <a:lnTo>
                    <a:pt x="1201222" y="104330"/>
                  </a:lnTo>
                  <a:lnTo>
                    <a:pt x="1253460" y="91328"/>
                  </a:lnTo>
                  <a:lnTo>
                    <a:pt x="1306444" y="79131"/>
                  </a:lnTo>
                  <a:lnTo>
                    <a:pt x="1360153" y="67752"/>
                  </a:lnTo>
                  <a:lnTo>
                    <a:pt x="1414560" y="57205"/>
                  </a:lnTo>
                  <a:lnTo>
                    <a:pt x="1469643" y="47504"/>
                  </a:lnTo>
                  <a:lnTo>
                    <a:pt x="1525377" y="38662"/>
                  </a:lnTo>
                  <a:lnTo>
                    <a:pt x="1581738" y="30693"/>
                  </a:lnTo>
                  <a:lnTo>
                    <a:pt x="1638703" y="23611"/>
                  </a:lnTo>
                  <a:lnTo>
                    <a:pt x="1696246" y="17428"/>
                  </a:lnTo>
                  <a:lnTo>
                    <a:pt x="1754344" y="12160"/>
                  </a:lnTo>
                  <a:lnTo>
                    <a:pt x="1812974" y="7818"/>
                  </a:lnTo>
                  <a:lnTo>
                    <a:pt x="1872110" y="4418"/>
                  </a:lnTo>
                  <a:lnTo>
                    <a:pt x="1931729" y="1972"/>
                  </a:lnTo>
                  <a:lnTo>
                    <a:pt x="1991807" y="495"/>
                  </a:lnTo>
                  <a:lnTo>
                    <a:pt x="2052320" y="0"/>
                  </a:lnTo>
                  <a:lnTo>
                    <a:pt x="2112825" y="495"/>
                  </a:lnTo>
                  <a:lnTo>
                    <a:pt x="2172897" y="1972"/>
                  </a:lnTo>
                  <a:lnTo>
                    <a:pt x="2232510" y="4418"/>
                  </a:lnTo>
                  <a:lnTo>
                    <a:pt x="2291640" y="7818"/>
                  </a:lnTo>
                  <a:lnTo>
                    <a:pt x="2350264" y="12160"/>
                  </a:lnTo>
                  <a:lnTo>
                    <a:pt x="2408356" y="17428"/>
                  </a:lnTo>
                  <a:lnTo>
                    <a:pt x="2465895" y="23611"/>
                  </a:lnTo>
                  <a:lnTo>
                    <a:pt x="2522854" y="30693"/>
                  </a:lnTo>
                  <a:lnTo>
                    <a:pt x="2579210" y="38662"/>
                  </a:lnTo>
                  <a:lnTo>
                    <a:pt x="2634939" y="47504"/>
                  </a:lnTo>
                  <a:lnTo>
                    <a:pt x="2690018" y="57205"/>
                  </a:lnTo>
                  <a:lnTo>
                    <a:pt x="2744421" y="67752"/>
                  </a:lnTo>
                  <a:lnTo>
                    <a:pt x="2798125" y="79131"/>
                  </a:lnTo>
                  <a:lnTo>
                    <a:pt x="2851106" y="91328"/>
                  </a:lnTo>
                  <a:lnTo>
                    <a:pt x="2903339" y="104330"/>
                  </a:lnTo>
                  <a:lnTo>
                    <a:pt x="2954801" y="118124"/>
                  </a:lnTo>
                  <a:lnTo>
                    <a:pt x="3005468" y="132694"/>
                  </a:lnTo>
                  <a:lnTo>
                    <a:pt x="3055315" y="148029"/>
                  </a:lnTo>
                  <a:lnTo>
                    <a:pt x="3104319" y="164114"/>
                  </a:lnTo>
                  <a:lnTo>
                    <a:pt x="3152455" y="180935"/>
                  </a:lnTo>
                  <a:lnTo>
                    <a:pt x="3199700" y="198480"/>
                  </a:lnTo>
                  <a:lnTo>
                    <a:pt x="3246028" y="216734"/>
                  </a:lnTo>
                  <a:lnTo>
                    <a:pt x="3291417" y="235683"/>
                  </a:lnTo>
                  <a:lnTo>
                    <a:pt x="3335842" y="255315"/>
                  </a:lnTo>
                  <a:lnTo>
                    <a:pt x="3379279" y="275615"/>
                  </a:lnTo>
                  <a:lnTo>
                    <a:pt x="3421704" y="296571"/>
                  </a:lnTo>
                  <a:lnTo>
                    <a:pt x="3463093" y="318167"/>
                  </a:lnTo>
                  <a:lnTo>
                    <a:pt x="3503422" y="340391"/>
                  </a:lnTo>
                  <a:lnTo>
                    <a:pt x="3542666" y="363229"/>
                  </a:lnTo>
                  <a:lnTo>
                    <a:pt x="3580802" y="386668"/>
                  </a:lnTo>
                  <a:lnTo>
                    <a:pt x="3617806" y="410693"/>
                  </a:lnTo>
                  <a:lnTo>
                    <a:pt x="3653654" y="435292"/>
                  </a:lnTo>
                  <a:lnTo>
                    <a:pt x="3688321" y="460450"/>
                  </a:lnTo>
                  <a:lnTo>
                    <a:pt x="3721784" y="486154"/>
                  </a:lnTo>
                  <a:lnTo>
                    <a:pt x="3754018" y="512390"/>
                  </a:lnTo>
                  <a:lnTo>
                    <a:pt x="3784999" y="539145"/>
                  </a:lnTo>
                  <a:lnTo>
                    <a:pt x="3814704" y="566405"/>
                  </a:lnTo>
                  <a:lnTo>
                    <a:pt x="3843108" y="594156"/>
                  </a:lnTo>
                  <a:lnTo>
                    <a:pt x="3870187" y="622385"/>
                  </a:lnTo>
                  <a:lnTo>
                    <a:pt x="3895917" y="651078"/>
                  </a:lnTo>
                  <a:lnTo>
                    <a:pt x="3943234" y="709803"/>
                  </a:lnTo>
                  <a:lnTo>
                    <a:pt x="3984867" y="770220"/>
                  </a:lnTo>
                  <a:lnTo>
                    <a:pt x="3989197" y="777381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6229" y="4568444"/>
            <a:ext cx="4309110" cy="2113915"/>
            <a:chOff x="96229" y="4568444"/>
            <a:chExt cx="4309110" cy="2113915"/>
          </a:xfrm>
        </p:grpSpPr>
        <p:sp>
          <p:nvSpPr>
            <p:cNvPr id="10" name="object 10"/>
            <p:cNvSpPr/>
            <p:nvPr/>
          </p:nvSpPr>
          <p:spPr>
            <a:xfrm>
              <a:off x="108929" y="4581144"/>
              <a:ext cx="4283710" cy="2088514"/>
            </a:xfrm>
            <a:custGeom>
              <a:avLst/>
              <a:gdLst/>
              <a:ahLst/>
              <a:cxnLst/>
              <a:rect l="l" t="t" r="r" b="b"/>
              <a:pathLst>
                <a:path w="4283710" h="2088515">
                  <a:moveTo>
                    <a:pt x="2141510" y="0"/>
                  </a:moveTo>
                  <a:lnTo>
                    <a:pt x="2078369" y="445"/>
                  </a:lnTo>
                  <a:lnTo>
                    <a:pt x="2015681" y="1772"/>
                  </a:lnTo>
                  <a:lnTo>
                    <a:pt x="1953472" y="3969"/>
                  </a:lnTo>
                  <a:lnTo>
                    <a:pt x="1891767" y="7024"/>
                  </a:lnTo>
                  <a:lnTo>
                    <a:pt x="1830590" y="10925"/>
                  </a:lnTo>
                  <a:lnTo>
                    <a:pt x="1769968" y="15658"/>
                  </a:lnTo>
                  <a:lnTo>
                    <a:pt x="1709924" y="21213"/>
                  </a:lnTo>
                  <a:lnTo>
                    <a:pt x="1650485" y="27576"/>
                  </a:lnTo>
                  <a:lnTo>
                    <a:pt x="1591675" y="34736"/>
                  </a:lnTo>
                  <a:lnTo>
                    <a:pt x="1533519" y="42680"/>
                  </a:lnTo>
                  <a:lnTo>
                    <a:pt x="1476043" y="51396"/>
                  </a:lnTo>
                  <a:lnTo>
                    <a:pt x="1419271" y="60872"/>
                  </a:lnTo>
                  <a:lnTo>
                    <a:pt x="1363229" y="71095"/>
                  </a:lnTo>
                  <a:lnTo>
                    <a:pt x="1307942" y="82054"/>
                  </a:lnTo>
                  <a:lnTo>
                    <a:pt x="1253435" y="93736"/>
                  </a:lnTo>
                  <a:lnTo>
                    <a:pt x="1199733" y="106128"/>
                  </a:lnTo>
                  <a:lnTo>
                    <a:pt x="1146861" y="119219"/>
                  </a:lnTo>
                  <a:lnTo>
                    <a:pt x="1094844" y="132996"/>
                  </a:lnTo>
                  <a:lnTo>
                    <a:pt x="1043708" y="147447"/>
                  </a:lnTo>
                  <a:lnTo>
                    <a:pt x="993476" y="162560"/>
                  </a:lnTo>
                  <a:lnTo>
                    <a:pt x="944176" y="178323"/>
                  </a:lnTo>
                  <a:lnTo>
                    <a:pt x="895831" y="194723"/>
                  </a:lnTo>
                  <a:lnTo>
                    <a:pt x="848467" y="211748"/>
                  </a:lnTo>
                  <a:lnTo>
                    <a:pt x="802109" y="229386"/>
                  </a:lnTo>
                  <a:lnTo>
                    <a:pt x="756782" y="247624"/>
                  </a:lnTo>
                  <a:lnTo>
                    <a:pt x="712511" y="266451"/>
                  </a:lnTo>
                  <a:lnTo>
                    <a:pt x="669321" y="285854"/>
                  </a:lnTo>
                  <a:lnTo>
                    <a:pt x="627238" y="305820"/>
                  </a:lnTo>
                  <a:lnTo>
                    <a:pt x="586285" y="326339"/>
                  </a:lnTo>
                  <a:lnTo>
                    <a:pt x="546490" y="347396"/>
                  </a:lnTo>
                  <a:lnTo>
                    <a:pt x="507876" y="368981"/>
                  </a:lnTo>
                  <a:lnTo>
                    <a:pt x="470469" y="391081"/>
                  </a:lnTo>
                  <a:lnTo>
                    <a:pt x="434293" y="413683"/>
                  </a:lnTo>
                  <a:lnTo>
                    <a:pt x="399375" y="436776"/>
                  </a:lnTo>
                  <a:lnTo>
                    <a:pt x="365739" y="460347"/>
                  </a:lnTo>
                  <a:lnTo>
                    <a:pt x="333410" y="484383"/>
                  </a:lnTo>
                  <a:lnTo>
                    <a:pt x="302413" y="508874"/>
                  </a:lnTo>
                  <a:lnTo>
                    <a:pt x="272773" y="533806"/>
                  </a:lnTo>
                  <a:lnTo>
                    <a:pt x="217667" y="584945"/>
                  </a:lnTo>
                  <a:lnTo>
                    <a:pt x="168292" y="637702"/>
                  </a:lnTo>
                  <a:lnTo>
                    <a:pt x="124848" y="691981"/>
                  </a:lnTo>
                  <a:lnTo>
                    <a:pt x="87537" y="747682"/>
                  </a:lnTo>
                  <a:lnTo>
                    <a:pt x="56559" y="804709"/>
                  </a:lnTo>
                  <a:lnTo>
                    <a:pt x="32115" y="862962"/>
                  </a:lnTo>
                  <a:lnTo>
                    <a:pt x="14407" y="922345"/>
                  </a:lnTo>
                  <a:lnTo>
                    <a:pt x="3635" y="982758"/>
                  </a:lnTo>
                  <a:lnTo>
                    <a:pt x="0" y="1044105"/>
                  </a:lnTo>
                  <a:lnTo>
                    <a:pt x="913" y="1074890"/>
                  </a:lnTo>
                  <a:lnTo>
                    <a:pt x="8141" y="1135784"/>
                  </a:lnTo>
                  <a:lnTo>
                    <a:pt x="22407" y="1195696"/>
                  </a:lnTo>
                  <a:lnTo>
                    <a:pt x="43508" y="1254528"/>
                  </a:lnTo>
                  <a:lnTo>
                    <a:pt x="71244" y="1312182"/>
                  </a:lnTo>
                  <a:lnTo>
                    <a:pt x="105413" y="1368559"/>
                  </a:lnTo>
                  <a:lnTo>
                    <a:pt x="145816" y="1423562"/>
                  </a:lnTo>
                  <a:lnTo>
                    <a:pt x="192250" y="1477093"/>
                  </a:lnTo>
                  <a:lnTo>
                    <a:pt x="244516" y="1529054"/>
                  </a:lnTo>
                  <a:lnTo>
                    <a:pt x="302413" y="1579347"/>
                  </a:lnTo>
                  <a:lnTo>
                    <a:pt x="333410" y="1603837"/>
                  </a:lnTo>
                  <a:lnTo>
                    <a:pt x="365739" y="1627874"/>
                  </a:lnTo>
                  <a:lnTo>
                    <a:pt x="399375" y="1651445"/>
                  </a:lnTo>
                  <a:lnTo>
                    <a:pt x="434293" y="1674537"/>
                  </a:lnTo>
                  <a:lnTo>
                    <a:pt x="470469" y="1697139"/>
                  </a:lnTo>
                  <a:lnTo>
                    <a:pt x="507876" y="1719239"/>
                  </a:lnTo>
                  <a:lnTo>
                    <a:pt x="546490" y="1740823"/>
                  </a:lnTo>
                  <a:lnTo>
                    <a:pt x="586285" y="1761880"/>
                  </a:lnTo>
                  <a:lnTo>
                    <a:pt x="627238" y="1782398"/>
                  </a:lnTo>
                  <a:lnTo>
                    <a:pt x="669321" y="1802365"/>
                  </a:lnTo>
                  <a:lnTo>
                    <a:pt x="712511" y="1821767"/>
                  </a:lnTo>
                  <a:lnTo>
                    <a:pt x="756782" y="1840594"/>
                  </a:lnTo>
                  <a:lnTo>
                    <a:pt x="802109" y="1858832"/>
                  </a:lnTo>
                  <a:lnTo>
                    <a:pt x="848467" y="1876469"/>
                  </a:lnTo>
                  <a:lnTo>
                    <a:pt x="895831" y="1893494"/>
                  </a:lnTo>
                  <a:lnTo>
                    <a:pt x="944176" y="1909893"/>
                  </a:lnTo>
                  <a:lnTo>
                    <a:pt x="993476" y="1925655"/>
                  </a:lnTo>
                  <a:lnTo>
                    <a:pt x="1043708" y="1940768"/>
                  </a:lnTo>
                  <a:lnTo>
                    <a:pt x="1094844" y="1955218"/>
                  </a:lnTo>
                  <a:lnTo>
                    <a:pt x="1146861" y="1968995"/>
                  </a:lnTo>
                  <a:lnTo>
                    <a:pt x="1199733" y="1982086"/>
                  </a:lnTo>
                  <a:lnTo>
                    <a:pt x="1253435" y="1994478"/>
                  </a:lnTo>
                  <a:lnTo>
                    <a:pt x="1307942" y="2006159"/>
                  </a:lnTo>
                  <a:lnTo>
                    <a:pt x="1363229" y="2017117"/>
                  </a:lnTo>
                  <a:lnTo>
                    <a:pt x="1419271" y="2027340"/>
                  </a:lnTo>
                  <a:lnTo>
                    <a:pt x="1476043" y="2036815"/>
                  </a:lnTo>
                  <a:lnTo>
                    <a:pt x="1533519" y="2045531"/>
                  </a:lnTo>
                  <a:lnTo>
                    <a:pt x="1591675" y="2053475"/>
                  </a:lnTo>
                  <a:lnTo>
                    <a:pt x="1650485" y="2060634"/>
                  </a:lnTo>
                  <a:lnTo>
                    <a:pt x="1709924" y="2066997"/>
                  </a:lnTo>
                  <a:lnTo>
                    <a:pt x="1769968" y="2072552"/>
                  </a:lnTo>
                  <a:lnTo>
                    <a:pt x="1830590" y="2077285"/>
                  </a:lnTo>
                  <a:lnTo>
                    <a:pt x="1891767" y="2081185"/>
                  </a:lnTo>
                  <a:lnTo>
                    <a:pt x="1953472" y="2084240"/>
                  </a:lnTo>
                  <a:lnTo>
                    <a:pt x="2015681" y="2086437"/>
                  </a:lnTo>
                  <a:lnTo>
                    <a:pt x="2078369" y="2087765"/>
                  </a:lnTo>
                  <a:lnTo>
                    <a:pt x="2141510" y="2088210"/>
                  </a:lnTo>
                  <a:lnTo>
                    <a:pt x="2204654" y="2087765"/>
                  </a:lnTo>
                  <a:lnTo>
                    <a:pt x="2267343" y="2086437"/>
                  </a:lnTo>
                  <a:lnTo>
                    <a:pt x="2329555" y="2084240"/>
                  </a:lnTo>
                  <a:lnTo>
                    <a:pt x="2391262" y="2081185"/>
                  </a:lnTo>
                  <a:lnTo>
                    <a:pt x="2452441" y="2077285"/>
                  </a:lnTo>
                  <a:lnTo>
                    <a:pt x="2513065" y="2072552"/>
                  </a:lnTo>
                  <a:lnTo>
                    <a:pt x="2573111" y="2066997"/>
                  </a:lnTo>
                  <a:lnTo>
                    <a:pt x="2632553" y="2060634"/>
                  </a:lnTo>
                  <a:lnTo>
                    <a:pt x="2691365" y="2053475"/>
                  </a:lnTo>
                  <a:lnTo>
                    <a:pt x="2749523" y="2045531"/>
                  </a:lnTo>
                  <a:lnTo>
                    <a:pt x="2807001" y="2036815"/>
                  </a:lnTo>
                  <a:lnTo>
                    <a:pt x="2863775" y="2027340"/>
                  </a:lnTo>
                  <a:lnTo>
                    <a:pt x="2919819" y="2017117"/>
                  </a:lnTo>
                  <a:lnTo>
                    <a:pt x="2975109" y="2006159"/>
                  </a:lnTo>
                  <a:lnTo>
                    <a:pt x="3029618" y="1994478"/>
                  </a:lnTo>
                  <a:lnTo>
                    <a:pt x="3083322" y="1982086"/>
                  </a:lnTo>
                  <a:lnTo>
                    <a:pt x="3136197" y="1968995"/>
                  </a:lnTo>
                  <a:lnTo>
                    <a:pt x="3188216" y="1955218"/>
                  </a:lnTo>
                  <a:lnTo>
                    <a:pt x="3239354" y="1940768"/>
                  </a:lnTo>
                  <a:lnTo>
                    <a:pt x="3289587" y="1925655"/>
                  </a:lnTo>
                  <a:lnTo>
                    <a:pt x="3338890" y="1909893"/>
                  </a:lnTo>
                  <a:lnTo>
                    <a:pt x="3387237" y="1893494"/>
                  </a:lnTo>
                  <a:lnTo>
                    <a:pt x="3434603" y="1876469"/>
                  </a:lnTo>
                  <a:lnTo>
                    <a:pt x="3480963" y="1858832"/>
                  </a:lnTo>
                  <a:lnTo>
                    <a:pt x="3526292" y="1840594"/>
                  </a:lnTo>
                  <a:lnTo>
                    <a:pt x="3570565" y="1821767"/>
                  </a:lnTo>
                  <a:lnTo>
                    <a:pt x="3613757" y="1802365"/>
                  </a:lnTo>
                  <a:lnTo>
                    <a:pt x="3655842" y="1782398"/>
                  </a:lnTo>
                  <a:lnTo>
                    <a:pt x="3696796" y="1761880"/>
                  </a:lnTo>
                  <a:lnTo>
                    <a:pt x="3736594" y="1740823"/>
                  </a:lnTo>
                  <a:lnTo>
                    <a:pt x="3775210" y="1719239"/>
                  </a:lnTo>
                  <a:lnTo>
                    <a:pt x="3812619" y="1697139"/>
                  </a:lnTo>
                  <a:lnTo>
                    <a:pt x="3848796" y="1674537"/>
                  </a:lnTo>
                  <a:lnTo>
                    <a:pt x="3883716" y="1651445"/>
                  </a:lnTo>
                  <a:lnTo>
                    <a:pt x="3917354" y="1627874"/>
                  </a:lnTo>
                  <a:lnTo>
                    <a:pt x="3949684" y="1603837"/>
                  </a:lnTo>
                  <a:lnTo>
                    <a:pt x="3980683" y="1579347"/>
                  </a:lnTo>
                  <a:lnTo>
                    <a:pt x="4010324" y="1554415"/>
                  </a:lnTo>
                  <a:lnTo>
                    <a:pt x="4065433" y="1503276"/>
                  </a:lnTo>
                  <a:lnTo>
                    <a:pt x="4114811" y="1450517"/>
                  </a:lnTo>
                  <a:lnTo>
                    <a:pt x="4158256" y="1396238"/>
                  </a:lnTo>
                  <a:lnTo>
                    <a:pt x="4195570" y="1340536"/>
                  </a:lnTo>
                  <a:lnTo>
                    <a:pt x="4226549" y="1283508"/>
                  </a:lnTo>
                  <a:lnTo>
                    <a:pt x="4250994" y="1225254"/>
                  </a:lnTo>
                  <a:lnTo>
                    <a:pt x="4268703" y="1165869"/>
                  </a:lnTo>
                  <a:lnTo>
                    <a:pt x="4279476" y="1105454"/>
                  </a:lnTo>
                  <a:lnTo>
                    <a:pt x="4283111" y="1044105"/>
                  </a:lnTo>
                  <a:lnTo>
                    <a:pt x="4282198" y="1013321"/>
                  </a:lnTo>
                  <a:lnTo>
                    <a:pt x="4274969" y="952429"/>
                  </a:lnTo>
                  <a:lnTo>
                    <a:pt x="4260703" y="892518"/>
                  </a:lnTo>
                  <a:lnTo>
                    <a:pt x="4239601" y="833688"/>
                  </a:lnTo>
                  <a:lnTo>
                    <a:pt x="4211864" y="776036"/>
                  </a:lnTo>
                  <a:lnTo>
                    <a:pt x="4177692" y="719660"/>
                  </a:lnTo>
                  <a:lnTo>
                    <a:pt x="4137288" y="664658"/>
                  </a:lnTo>
                  <a:lnTo>
                    <a:pt x="4090851" y="611127"/>
                  </a:lnTo>
                  <a:lnTo>
                    <a:pt x="4038582" y="559167"/>
                  </a:lnTo>
                  <a:lnTo>
                    <a:pt x="3980683" y="508874"/>
                  </a:lnTo>
                  <a:lnTo>
                    <a:pt x="3949684" y="484383"/>
                  </a:lnTo>
                  <a:lnTo>
                    <a:pt x="3917354" y="460347"/>
                  </a:lnTo>
                  <a:lnTo>
                    <a:pt x="3883716" y="436776"/>
                  </a:lnTo>
                  <a:lnTo>
                    <a:pt x="3848796" y="413683"/>
                  </a:lnTo>
                  <a:lnTo>
                    <a:pt x="3812619" y="391081"/>
                  </a:lnTo>
                  <a:lnTo>
                    <a:pt x="3775210" y="368981"/>
                  </a:lnTo>
                  <a:lnTo>
                    <a:pt x="3736594" y="347396"/>
                  </a:lnTo>
                  <a:lnTo>
                    <a:pt x="3696796" y="326339"/>
                  </a:lnTo>
                  <a:lnTo>
                    <a:pt x="3655842" y="305820"/>
                  </a:lnTo>
                  <a:lnTo>
                    <a:pt x="3613757" y="285854"/>
                  </a:lnTo>
                  <a:lnTo>
                    <a:pt x="3570565" y="266451"/>
                  </a:lnTo>
                  <a:lnTo>
                    <a:pt x="3526292" y="247624"/>
                  </a:lnTo>
                  <a:lnTo>
                    <a:pt x="3480963" y="229386"/>
                  </a:lnTo>
                  <a:lnTo>
                    <a:pt x="3434603" y="211748"/>
                  </a:lnTo>
                  <a:lnTo>
                    <a:pt x="3387237" y="194723"/>
                  </a:lnTo>
                  <a:lnTo>
                    <a:pt x="3338890" y="178323"/>
                  </a:lnTo>
                  <a:lnTo>
                    <a:pt x="3289587" y="162560"/>
                  </a:lnTo>
                  <a:lnTo>
                    <a:pt x="3239354" y="147447"/>
                  </a:lnTo>
                  <a:lnTo>
                    <a:pt x="3188216" y="132996"/>
                  </a:lnTo>
                  <a:lnTo>
                    <a:pt x="3136197" y="119219"/>
                  </a:lnTo>
                  <a:lnTo>
                    <a:pt x="3083322" y="106128"/>
                  </a:lnTo>
                  <a:lnTo>
                    <a:pt x="3029618" y="93736"/>
                  </a:lnTo>
                  <a:lnTo>
                    <a:pt x="2975109" y="82054"/>
                  </a:lnTo>
                  <a:lnTo>
                    <a:pt x="2919819" y="71095"/>
                  </a:lnTo>
                  <a:lnTo>
                    <a:pt x="2863775" y="60872"/>
                  </a:lnTo>
                  <a:lnTo>
                    <a:pt x="2807001" y="51396"/>
                  </a:lnTo>
                  <a:lnTo>
                    <a:pt x="2749523" y="42680"/>
                  </a:lnTo>
                  <a:lnTo>
                    <a:pt x="2691365" y="34736"/>
                  </a:lnTo>
                  <a:lnTo>
                    <a:pt x="2632553" y="27576"/>
                  </a:lnTo>
                  <a:lnTo>
                    <a:pt x="2573111" y="21213"/>
                  </a:lnTo>
                  <a:lnTo>
                    <a:pt x="2513065" y="15658"/>
                  </a:lnTo>
                  <a:lnTo>
                    <a:pt x="2452441" y="10925"/>
                  </a:lnTo>
                  <a:lnTo>
                    <a:pt x="2391262" y="7024"/>
                  </a:lnTo>
                  <a:lnTo>
                    <a:pt x="2329555" y="3969"/>
                  </a:lnTo>
                  <a:lnTo>
                    <a:pt x="2267343" y="1772"/>
                  </a:lnTo>
                  <a:lnTo>
                    <a:pt x="2204654" y="445"/>
                  </a:lnTo>
                  <a:lnTo>
                    <a:pt x="21415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929" y="4581144"/>
              <a:ext cx="4283710" cy="2088514"/>
            </a:xfrm>
            <a:custGeom>
              <a:avLst/>
              <a:gdLst/>
              <a:ahLst/>
              <a:cxnLst/>
              <a:rect l="l" t="t" r="r" b="b"/>
              <a:pathLst>
                <a:path w="4283710" h="2088515">
                  <a:moveTo>
                    <a:pt x="0" y="1044105"/>
                  </a:moveTo>
                  <a:lnTo>
                    <a:pt x="3635" y="982758"/>
                  </a:lnTo>
                  <a:lnTo>
                    <a:pt x="14407" y="922345"/>
                  </a:lnTo>
                  <a:lnTo>
                    <a:pt x="32115" y="862962"/>
                  </a:lnTo>
                  <a:lnTo>
                    <a:pt x="56559" y="804709"/>
                  </a:lnTo>
                  <a:lnTo>
                    <a:pt x="87537" y="747682"/>
                  </a:lnTo>
                  <a:lnTo>
                    <a:pt x="124848" y="691981"/>
                  </a:lnTo>
                  <a:lnTo>
                    <a:pt x="168292" y="637702"/>
                  </a:lnTo>
                  <a:lnTo>
                    <a:pt x="217667" y="584945"/>
                  </a:lnTo>
                  <a:lnTo>
                    <a:pt x="272773" y="533806"/>
                  </a:lnTo>
                  <a:lnTo>
                    <a:pt x="302413" y="508874"/>
                  </a:lnTo>
                  <a:lnTo>
                    <a:pt x="333410" y="484383"/>
                  </a:lnTo>
                  <a:lnTo>
                    <a:pt x="365739" y="460347"/>
                  </a:lnTo>
                  <a:lnTo>
                    <a:pt x="399375" y="436776"/>
                  </a:lnTo>
                  <a:lnTo>
                    <a:pt x="434293" y="413683"/>
                  </a:lnTo>
                  <a:lnTo>
                    <a:pt x="470469" y="391081"/>
                  </a:lnTo>
                  <a:lnTo>
                    <a:pt x="507876" y="368981"/>
                  </a:lnTo>
                  <a:lnTo>
                    <a:pt x="546490" y="347396"/>
                  </a:lnTo>
                  <a:lnTo>
                    <a:pt x="586285" y="326339"/>
                  </a:lnTo>
                  <a:lnTo>
                    <a:pt x="627238" y="305820"/>
                  </a:lnTo>
                  <a:lnTo>
                    <a:pt x="669321" y="285854"/>
                  </a:lnTo>
                  <a:lnTo>
                    <a:pt x="712511" y="266451"/>
                  </a:lnTo>
                  <a:lnTo>
                    <a:pt x="756782" y="247624"/>
                  </a:lnTo>
                  <a:lnTo>
                    <a:pt x="802109" y="229386"/>
                  </a:lnTo>
                  <a:lnTo>
                    <a:pt x="848467" y="211748"/>
                  </a:lnTo>
                  <a:lnTo>
                    <a:pt x="895831" y="194723"/>
                  </a:lnTo>
                  <a:lnTo>
                    <a:pt x="944176" y="178323"/>
                  </a:lnTo>
                  <a:lnTo>
                    <a:pt x="993476" y="162560"/>
                  </a:lnTo>
                  <a:lnTo>
                    <a:pt x="1043708" y="147447"/>
                  </a:lnTo>
                  <a:lnTo>
                    <a:pt x="1094844" y="132996"/>
                  </a:lnTo>
                  <a:lnTo>
                    <a:pt x="1146861" y="119219"/>
                  </a:lnTo>
                  <a:lnTo>
                    <a:pt x="1199733" y="106128"/>
                  </a:lnTo>
                  <a:lnTo>
                    <a:pt x="1253435" y="93736"/>
                  </a:lnTo>
                  <a:lnTo>
                    <a:pt x="1307942" y="82054"/>
                  </a:lnTo>
                  <a:lnTo>
                    <a:pt x="1363229" y="71095"/>
                  </a:lnTo>
                  <a:lnTo>
                    <a:pt x="1419271" y="60872"/>
                  </a:lnTo>
                  <a:lnTo>
                    <a:pt x="1476043" y="51396"/>
                  </a:lnTo>
                  <a:lnTo>
                    <a:pt x="1533519" y="42680"/>
                  </a:lnTo>
                  <a:lnTo>
                    <a:pt x="1591675" y="34736"/>
                  </a:lnTo>
                  <a:lnTo>
                    <a:pt x="1650485" y="27576"/>
                  </a:lnTo>
                  <a:lnTo>
                    <a:pt x="1709924" y="21213"/>
                  </a:lnTo>
                  <a:lnTo>
                    <a:pt x="1769968" y="15658"/>
                  </a:lnTo>
                  <a:lnTo>
                    <a:pt x="1830590" y="10925"/>
                  </a:lnTo>
                  <a:lnTo>
                    <a:pt x="1891767" y="7024"/>
                  </a:lnTo>
                  <a:lnTo>
                    <a:pt x="1953472" y="3969"/>
                  </a:lnTo>
                  <a:lnTo>
                    <a:pt x="2015681" y="1772"/>
                  </a:lnTo>
                  <a:lnTo>
                    <a:pt x="2078369" y="445"/>
                  </a:lnTo>
                  <a:lnTo>
                    <a:pt x="2141510" y="0"/>
                  </a:lnTo>
                  <a:lnTo>
                    <a:pt x="2204654" y="445"/>
                  </a:lnTo>
                  <a:lnTo>
                    <a:pt x="2267343" y="1772"/>
                  </a:lnTo>
                  <a:lnTo>
                    <a:pt x="2329555" y="3969"/>
                  </a:lnTo>
                  <a:lnTo>
                    <a:pt x="2391262" y="7024"/>
                  </a:lnTo>
                  <a:lnTo>
                    <a:pt x="2452441" y="10925"/>
                  </a:lnTo>
                  <a:lnTo>
                    <a:pt x="2513065" y="15658"/>
                  </a:lnTo>
                  <a:lnTo>
                    <a:pt x="2573111" y="21213"/>
                  </a:lnTo>
                  <a:lnTo>
                    <a:pt x="2632553" y="27576"/>
                  </a:lnTo>
                  <a:lnTo>
                    <a:pt x="2691365" y="34736"/>
                  </a:lnTo>
                  <a:lnTo>
                    <a:pt x="2749523" y="42680"/>
                  </a:lnTo>
                  <a:lnTo>
                    <a:pt x="2807001" y="51396"/>
                  </a:lnTo>
                  <a:lnTo>
                    <a:pt x="2863775" y="60872"/>
                  </a:lnTo>
                  <a:lnTo>
                    <a:pt x="2919819" y="71095"/>
                  </a:lnTo>
                  <a:lnTo>
                    <a:pt x="2975109" y="82054"/>
                  </a:lnTo>
                  <a:lnTo>
                    <a:pt x="3029618" y="93736"/>
                  </a:lnTo>
                  <a:lnTo>
                    <a:pt x="3083322" y="106128"/>
                  </a:lnTo>
                  <a:lnTo>
                    <a:pt x="3136197" y="119219"/>
                  </a:lnTo>
                  <a:lnTo>
                    <a:pt x="3188216" y="132996"/>
                  </a:lnTo>
                  <a:lnTo>
                    <a:pt x="3239354" y="147447"/>
                  </a:lnTo>
                  <a:lnTo>
                    <a:pt x="3289587" y="162560"/>
                  </a:lnTo>
                  <a:lnTo>
                    <a:pt x="3338890" y="178323"/>
                  </a:lnTo>
                  <a:lnTo>
                    <a:pt x="3387237" y="194723"/>
                  </a:lnTo>
                  <a:lnTo>
                    <a:pt x="3434603" y="211748"/>
                  </a:lnTo>
                  <a:lnTo>
                    <a:pt x="3480963" y="229386"/>
                  </a:lnTo>
                  <a:lnTo>
                    <a:pt x="3526292" y="247624"/>
                  </a:lnTo>
                  <a:lnTo>
                    <a:pt x="3570565" y="266451"/>
                  </a:lnTo>
                  <a:lnTo>
                    <a:pt x="3613757" y="285854"/>
                  </a:lnTo>
                  <a:lnTo>
                    <a:pt x="3655842" y="305820"/>
                  </a:lnTo>
                  <a:lnTo>
                    <a:pt x="3696796" y="326339"/>
                  </a:lnTo>
                  <a:lnTo>
                    <a:pt x="3736594" y="347396"/>
                  </a:lnTo>
                  <a:lnTo>
                    <a:pt x="3775210" y="368981"/>
                  </a:lnTo>
                  <a:lnTo>
                    <a:pt x="3812619" y="391081"/>
                  </a:lnTo>
                  <a:lnTo>
                    <a:pt x="3848796" y="413683"/>
                  </a:lnTo>
                  <a:lnTo>
                    <a:pt x="3883716" y="436776"/>
                  </a:lnTo>
                  <a:lnTo>
                    <a:pt x="3917354" y="460347"/>
                  </a:lnTo>
                  <a:lnTo>
                    <a:pt x="3949684" y="484383"/>
                  </a:lnTo>
                  <a:lnTo>
                    <a:pt x="3980683" y="508874"/>
                  </a:lnTo>
                  <a:lnTo>
                    <a:pt x="4010324" y="533806"/>
                  </a:lnTo>
                  <a:lnTo>
                    <a:pt x="4065433" y="584945"/>
                  </a:lnTo>
                  <a:lnTo>
                    <a:pt x="4114811" y="637702"/>
                  </a:lnTo>
                  <a:lnTo>
                    <a:pt x="4158256" y="691981"/>
                  </a:lnTo>
                  <a:lnTo>
                    <a:pt x="4195570" y="747682"/>
                  </a:lnTo>
                  <a:lnTo>
                    <a:pt x="4226549" y="804709"/>
                  </a:lnTo>
                  <a:lnTo>
                    <a:pt x="4250994" y="862962"/>
                  </a:lnTo>
                  <a:lnTo>
                    <a:pt x="4268703" y="922345"/>
                  </a:lnTo>
                  <a:lnTo>
                    <a:pt x="4279476" y="982758"/>
                  </a:lnTo>
                  <a:lnTo>
                    <a:pt x="4283111" y="1044105"/>
                  </a:lnTo>
                  <a:lnTo>
                    <a:pt x="4282198" y="1074890"/>
                  </a:lnTo>
                  <a:lnTo>
                    <a:pt x="4274969" y="1135784"/>
                  </a:lnTo>
                  <a:lnTo>
                    <a:pt x="4260703" y="1195696"/>
                  </a:lnTo>
                  <a:lnTo>
                    <a:pt x="4239601" y="1254528"/>
                  </a:lnTo>
                  <a:lnTo>
                    <a:pt x="4211864" y="1312182"/>
                  </a:lnTo>
                  <a:lnTo>
                    <a:pt x="4177692" y="1368559"/>
                  </a:lnTo>
                  <a:lnTo>
                    <a:pt x="4137288" y="1423562"/>
                  </a:lnTo>
                  <a:lnTo>
                    <a:pt x="4090851" y="1477093"/>
                  </a:lnTo>
                  <a:lnTo>
                    <a:pt x="4038582" y="1529054"/>
                  </a:lnTo>
                  <a:lnTo>
                    <a:pt x="3980683" y="1579347"/>
                  </a:lnTo>
                  <a:lnTo>
                    <a:pt x="3949684" y="1603837"/>
                  </a:lnTo>
                  <a:lnTo>
                    <a:pt x="3917354" y="1627874"/>
                  </a:lnTo>
                  <a:lnTo>
                    <a:pt x="3883716" y="1651445"/>
                  </a:lnTo>
                  <a:lnTo>
                    <a:pt x="3848796" y="1674537"/>
                  </a:lnTo>
                  <a:lnTo>
                    <a:pt x="3812619" y="1697139"/>
                  </a:lnTo>
                  <a:lnTo>
                    <a:pt x="3775210" y="1719239"/>
                  </a:lnTo>
                  <a:lnTo>
                    <a:pt x="3736594" y="1740823"/>
                  </a:lnTo>
                  <a:lnTo>
                    <a:pt x="3696796" y="1761880"/>
                  </a:lnTo>
                  <a:lnTo>
                    <a:pt x="3655842" y="1782398"/>
                  </a:lnTo>
                  <a:lnTo>
                    <a:pt x="3613757" y="1802365"/>
                  </a:lnTo>
                  <a:lnTo>
                    <a:pt x="3570565" y="1821767"/>
                  </a:lnTo>
                  <a:lnTo>
                    <a:pt x="3526292" y="1840594"/>
                  </a:lnTo>
                  <a:lnTo>
                    <a:pt x="3480963" y="1858832"/>
                  </a:lnTo>
                  <a:lnTo>
                    <a:pt x="3434603" y="1876469"/>
                  </a:lnTo>
                  <a:lnTo>
                    <a:pt x="3387237" y="1893494"/>
                  </a:lnTo>
                  <a:lnTo>
                    <a:pt x="3338890" y="1909893"/>
                  </a:lnTo>
                  <a:lnTo>
                    <a:pt x="3289587" y="1925655"/>
                  </a:lnTo>
                  <a:lnTo>
                    <a:pt x="3239354" y="1940768"/>
                  </a:lnTo>
                  <a:lnTo>
                    <a:pt x="3188216" y="1955218"/>
                  </a:lnTo>
                  <a:lnTo>
                    <a:pt x="3136197" y="1968995"/>
                  </a:lnTo>
                  <a:lnTo>
                    <a:pt x="3083322" y="1982086"/>
                  </a:lnTo>
                  <a:lnTo>
                    <a:pt x="3029618" y="1994478"/>
                  </a:lnTo>
                  <a:lnTo>
                    <a:pt x="2975109" y="2006159"/>
                  </a:lnTo>
                  <a:lnTo>
                    <a:pt x="2919819" y="2017117"/>
                  </a:lnTo>
                  <a:lnTo>
                    <a:pt x="2863775" y="2027340"/>
                  </a:lnTo>
                  <a:lnTo>
                    <a:pt x="2807001" y="2036815"/>
                  </a:lnTo>
                  <a:lnTo>
                    <a:pt x="2749523" y="2045531"/>
                  </a:lnTo>
                  <a:lnTo>
                    <a:pt x="2691365" y="2053475"/>
                  </a:lnTo>
                  <a:lnTo>
                    <a:pt x="2632553" y="2060634"/>
                  </a:lnTo>
                  <a:lnTo>
                    <a:pt x="2573111" y="2066997"/>
                  </a:lnTo>
                  <a:lnTo>
                    <a:pt x="2513065" y="2072552"/>
                  </a:lnTo>
                  <a:lnTo>
                    <a:pt x="2452441" y="2077285"/>
                  </a:lnTo>
                  <a:lnTo>
                    <a:pt x="2391262" y="2081185"/>
                  </a:lnTo>
                  <a:lnTo>
                    <a:pt x="2329555" y="2084240"/>
                  </a:lnTo>
                  <a:lnTo>
                    <a:pt x="2267343" y="2086437"/>
                  </a:lnTo>
                  <a:lnTo>
                    <a:pt x="2204654" y="2087765"/>
                  </a:lnTo>
                  <a:lnTo>
                    <a:pt x="2141510" y="2088210"/>
                  </a:lnTo>
                  <a:lnTo>
                    <a:pt x="2078369" y="2087765"/>
                  </a:lnTo>
                  <a:lnTo>
                    <a:pt x="2015681" y="2086437"/>
                  </a:lnTo>
                  <a:lnTo>
                    <a:pt x="1953472" y="2084240"/>
                  </a:lnTo>
                  <a:lnTo>
                    <a:pt x="1891767" y="2081185"/>
                  </a:lnTo>
                  <a:lnTo>
                    <a:pt x="1830590" y="2077285"/>
                  </a:lnTo>
                  <a:lnTo>
                    <a:pt x="1769968" y="2072552"/>
                  </a:lnTo>
                  <a:lnTo>
                    <a:pt x="1709924" y="2066997"/>
                  </a:lnTo>
                  <a:lnTo>
                    <a:pt x="1650485" y="2060634"/>
                  </a:lnTo>
                  <a:lnTo>
                    <a:pt x="1591675" y="2053475"/>
                  </a:lnTo>
                  <a:lnTo>
                    <a:pt x="1533519" y="2045531"/>
                  </a:lnTo>
                  <a:lnTo>
                    <a:pt x="1476043" y="2036815"/>
                  </a:lnTo>
                  <a:lnTo>
                    <a:pt x="1419271" y="2027340"/>
                  </a:lnTo>
                  <a:lnTo>
                    <a:pt x="1363229" y="2017117"/>
                  </a:lnTo>
                  <a:lnTo>
                    <a:pt x="1307942" y="2006159"/>
                  </a:lnTo>
                  <a:lnTo>
                    <a:pt x="1253435" y="1994478"/>
                  </a:lnTo>
                  <a:lnTo>
                    <a:pt x="1199733" y="1982086"/>
                  </a:lnTo>
                  <a:lnTo>
                    <a:pt x="1146861" y="1968995"/>
                  </a:lnTo>
                  <a:lnTo>
                    <a:pt x="1094844" y="1955218"/>
                  </a:lnTo>
                  <a:lnTo>
                    <a:pt x="1043708" y="1940768"/>
                  </a:lnTo>
                  <a:lnTo>
                    <a:pt x="993476" y="1925655"/>
                  </a:lnTo>
                  <a:lnTo>
                    <a:pt x="944176" y="1909893"/>
                  </a:lnTo>
                  <a:lnTo>
                    <a:pt x="895831" y="1893494"/>
                  </a:lnTo>
                  <a:lnTo>
                    <a:pt x="848467" y="1876469"/>
                  </a:lnTo>
                  <a:lnTo>
                    <a:pt x="802109" y="1858832"/>
                  </a:lnTo>
                  <a:lnTo>
                    <a:pt x="756782" y="1840594"/>
                  </a:lnTo>
                  <a:lnTo>
                    <a:pt x="712511" y="1821767"/>
                  </a:lnTo>
                  <a:lnTo>
                    <a:pt x="669321" y="1802365"/>
                  </a:lnTo>
                  <a:lnTo>
                    <a:pt x="627238" y="1782398"/>
                  </a:lnTo>
                  <a:lnTo>
                    <a:pt x="586285" y="1761880"/>
                  </a:lnTo>
                  <a:lnTo>
                    <a:pt x="546490" y="1740823"/>
                  </a:lnTo>
                  <a:lnTo>
                    <a:pt x="507876" y="1719239"/>
                  </a:lnTo>
                  <a:lnTo>
                    <a:pt x="470469" y="1697139"/>
                  </a:lnTo>
                  <a:lnTo>
                    <a:pt x="434293" y="1674537"/>
                  </a:lnTo>
                  <a:lnTo>
                    <a:pt x="399375" y="1651445"/>
                  </a:lnTo>
                  <a:lnTo>
                    <a:pt x="365739" y="1627874"/>
                  </a:lnTo>
                  <a:lnTo>
                    <a:pt x="333410" y="1603837"/>
                  </a:lnTo>
                  <a:lnTo>
                    <a:pt x="302413" y="1579347"/>
                  </a:lnTo>
                  <a:lnTo>
                    <a:pt x="272773" y="1554415"/>
                  </a:lnTo>
                  <a:lnTo>
                    <a:pt x="217667" y="1503276"/>
                  </a:lnTo>
                  <a:lnTo>
                    <a:pt x="168292" y="1450517"/>
                  </a:lnTo>
                  <a:lnTo>
                    <a:pt x="124848" y="1396238"/>
                  </a:lnTo>
                  <a:lnTo>
                    <a:pt x="87537" y="1340536"/>
                  </a:lnTo>
                  <a:lnTo>
                    <a:pt x="56559" y="1283508"/>
                  </a:lnTo>
                  <a:lnTo>
                    <a:pt x="32115" y="1225254"/>
                  </a:lnTo>
                  <a:lnTo>
                    <a:pt x="14407" y="1165869"/>
                  </a:lnTo>
                  <a:lnTo>
                    <a:pt x="3635" y="1105454"/>
                  </a:lnTo>
                  <a:lnTo>
                    <a:pt x="0" y="104410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6303" y="1225422"/>
            <a:ext cx="8001634" cy="5254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70525" marR="1409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На</a:t>
            </a:r>
            <a:r>
              <a:rPr sz="20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лицевой</a:t>
            </a:r>
            <a:r>
              <a:rPr sz="20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стороне-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яркая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сюжетная картинка</a:t>
            </a:r>
            <a:endParaRPr sz="2000">
              <a:latin typeface="Times New Roman"/>
              <a:cs typeface="Times New Roman"/>
            </a:endParaRPr>
          </a:p>
          <a:p>
            <a:pPr marL="5335270" marR="5080" indent="-635" algn="ctr">
              <a:lnSpc>
                <a:spcPct val="100000"/>
              </a:lnSpc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На</a:t>
            </a:r>
            <a:r>
              <a:rPr sz="20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оборотной</a:t>
            </a:r>
            <a:r>
              <a:rPr sz="20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стороне-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текст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сказки,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вопросы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содержанию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сказки,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задания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плакат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демонстрационный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35"/>
              </a:spcBef>
            </a:pPr>
            <a:endParaRPr sz="2400">
              <a:latin typeface="Times New Roman"/>
              <a:cs typeface="Times New Roman"/>
            </a:endParaRPr>
          </a:p>
          <a:p>
            <a:pPr marL="387985" marR="4975860" indent="1905" algn="ctr">
              <a:lnSpc>
                <a:spcPct val="100000"/>
              </a:lnSpc>
            </a:pP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Тема</a:t>
            </a:r>
            <a:r>
              <a:rPr sz="2800" b="1" spc="-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сказки</a:t>
            </a:r>
            <a:r>
              <a:rPr sz="28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–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Взаимопомощь, </a:t>
            </a: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взаимовыручка,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дружба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404622"/>
            <a:ext cx="4972939" cy="28047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6227" y="3657600"/>
            <a:ext cx="4788027" cy="28225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15839" y="967994"/>
            <a:ext cx="3841115" cy="1825625"/>
            <a:chOff x="5315839" y="967994"/>
            <a:chExt cx="3841115" cy="1825625"/>
          </a:xfrm>
        </p:grpSpPr>
        <p:sp>
          <p:nvSpPr>
            <p:cNvPr id="5" name="object 5"/>
            <p:cNvSpPr/>
            <p:nvPr/>
          </p:nvSpPr>
          <p:spPr>
            <a:xfrm>
              <a:off x="5328539" y="980694"/>
              <a:ext cx="3815715" cy="1800225"/>
            </a:xfrm>
            <a:custGeom>
              <a:avLst/>
              <a:gdLst/>
              <a:ahLst/>
              <a:cxnLst/>
              <a:rect l="l" t="t" r="r" b="b"/>
              <a:pathLst>
                <a:path w="3815715" h="1800225">
                  <a:moveTo>
                    <a:pt x="1925955" y="0"/>
                  </a:moveTo>
                  <a:lnTo>
                    <a:pt x="1861092" y="500"/>
                  </a:lnTo>
                  <a:lnTo>
                    <a:pt x="1796766" y="1993"/>
                  </a:lnTo>
                  <a:lnTo>
                    <a:pt x="1733010" y="4460"/>
                  </a:lnTo>
                  <a:lnTo>
                    <a:pt x="1669859" y="7888"/>
                  </a:lnTo>
                  <a:lnTo>
                    <a:pt x="1607345" y="12259"/>
                  </a:lnTo>
                  <a:lnTo>
                    <a:pt x="1545503" y="17559"/>
                  </a:lnTo>
                  <a:lnTo>
                    <a:pt x="1484367" y="23771"/>
                  </a:lnTo>
                  <a:lnTo>
                    <a:pt x="1423969" y="30880"/>
                  </a:lnTo>
                  <a:lnTo>
                    <a:pt x="1364344" y="38870"/>
                  </a:lnTo>
                  <a:lnTo>
                    <a:pt x="1305526" y="47726"/>
                  </a:lnTo>
                  <a:lnTo>
                    <a:pt x="1247547" y="57431"/>
                  </a:lnTo>
                  <a:lnTo>
                    <a:pt x="1190443" y="67969"/>
                  </a:lnTo>
                  <a:lnTo>
                    <a:pt x="1134246" y="79326"/>
                  </a:lnTo>
                  <a:lnTo>
                    <a:pt x="1078990" y="91485"/>
                  </a:lnTo>
                  <a:lnTo>
                    <a:pt x="1024710" y="104431"/>
                  </a:lnTo>
                  <a:lnTo>
                    <a:pt x="971438" y="118148"/>
                  </a:lnTo>
                  <a:lnTo>
                    <a:pt x="919208" y="132619"/>
                  </a:lnTo>
                  <a:lnTo>
                    <a:pt x="868055" y="147830"/>
                  </a:lnTo>
                  <a:lnTo>
                    <a:pt x="818012" y="163765"/>
                  </a:lnTo>
                  <a:lnTo>
                    <a:pt x="769112" y="180407"/>
                  </a:lnTo>
                  <a:lnTo>
                    <a:pt x="721389" y="197742"/>
                  </a:lnTo>
                  <a:lnTo>
                    <a:pt x="674877" y="215753"/>
                  </a:lnTo>
                  <a:lnTo>
                    <a:pt x="629611" y="234424"/>
                  </a:lnTo>
                  <a:lnTo>
                    <a:pt x="585622" y="253741"/>
                  </a:lnTo>
                  <a:lnTo>
                    <a:pt x="542946" y="273686"/>
                  </a:lnTo>
                  <a:lnTo>
                    <a:pt x="501615" y="294245"/>
                  </a:lnTo>
                  <a:lnTo>
                    <a:pt x="461664" y="315401"/>
                  </a:lnTo>
                  <a:lnTo>
                    <a:pt x="423126" y="337140"/>
                  </a:lnTo>
                  <a:lnTo>
                    <a:pt x="386035" y="359444"/>
                  </a:lnTo>
                  <a:lnTo>
                    <a:pt x="350425" y="382299"/>
                  </a:lnTo>
                  <a:lnTo>
                    <a:pt x="316329" y="405689"/>
                  </a:lnTo>
                  <a:lnTo>
                    <a:pt x="283782" y="429597"/>
                  </a:lnTo>
                  <a:lnTo>
                    <a:pt x="252816" y="454009"/>
                  </a:lnTo>
                  <a:lnTo>
                    <a:pt x="223466" y="478908"/>
                  </a:lnTo>
                  <a:lnTo>
                    <a:pt x="169747" y="530105"/>
                  </a:lnTo>
                  <a:lnTo>
                    <a:pt x="122894" y="583063"/>
                  </a:lnTo>
                  <a:lnTo>
                    <a:pt x="83178" y="637656"/>
                  </a:lnTo>
                  <a:lnTo>
                    <a:pt x="50868" y="693757"/>
                  </a:lnTo>
                  <a:lnTo>
                    <a:pt x="26234" y="751242"/>
                  </a:lnTo>
                  <a:lnTo>
                    <a:pt x="9545" y="809983"/>
                  </a:lnTo>
                  <a:lnTo>
                    <a:pt x="1071" y="869855"/>
                  </a:lnTo>
                  <a:lnTo>
                    <a:pt x="0" y="900176"/>
                  </a:lnTo>
                  <a:lnTo>
                    <a:pt x="1071" y="930489"/>
                  </a:lnTo>
                  <a:lnTo>
                    <a:pt x="9545" y="990346"/>
                  </a:lnTo>
                  <a:lnTo>
                    <a:pt x="26234" y="1049074"/>
                  </a:lnTo>
                  <a:lnTo>
                    <a:pt x="50868" y="1106547"/>
                  </a:lnTo>
                  <a:lnTo>
                    <a:pt x="83178" y="1162637"/>
                  </a:lnTo>
                  <a:lnTo>
                    <a:pt x="122894" y="1217220"/>
                  </a:lnTo>
                  <a:lnTo>
                    <a:pt x="169747" y="1270169"/>
                  </a:lnTo>
                  <a:lnTo>
                    <a:pt x="223466" y="1321359"/>
                  </a:lnTo>
                  <a:lnTo>
                    <a:pt x="252816" y="1346254"/>
                  </a:lnTo>
                  <a:lnTo>
                    <a:pt x="283782" y="1370662"/>
                  </a:lnTo>
                  <a:lnTo>
                    <a:pt x="316329" y="1394568"/>
                  </a:lnTo>
                  <a:lnTo>
                    <a:pt x="350425" y="1417954"/>
                  </a:lnTo>
                  <a:lnTo>
                    <a:pt x="386035" y="1440806"/>
                  </a:lnTo>
                  <a:lnTo>
                    <a:pt x="423126" y="1463108"/>
                  </a:lnTo>
                  <a:lnTo>
                    <a:pt x="461664" y="1484844"/>
                  </a:lnTo>
                  <a:lnTo>
                    <a:pt x="501615" y="1505998"/>
                  </a:lnTo>
                  <a:lnTo>
                    <a:pt x="542946" y="1526555"/>
                  </a:lnTo>
                  <a:lnTo>
                    <a:pt x="585622" y="1546498"/>
                  </a:lnTo>
                  <a:lnTo>
                    <a:pt x="629611" y="1565813"/>
                  </a:lnTo>
                  <a:lnTo>
                    <a:pt x="674877" y="1584483"/>
                  </a:lnTo>
                  <a:lnTo>
                    <a:pt x="721389" y="1602492"/>
                  </a:lnTo>
                  <a:lnTo>
                    <a:pt x="769112" y="1619825"/>
                  </a:lnTo>
                  <a:lnTo>
                    <a:pt x="818012" y="1636467"/>
                  </a:lnTo>
                  <a:lnTo>
                    <a:pt x="868055" y="1652400"/>
                  </a:lnTo>
                  <a:lnTo>
                    <a:pt x="919208" y="1667610"/>
                  </a:lnTo>
                  <a:lnTo>
                    <a:pt x="971438" y="1682081"/>
                  </a:lnTo>
                  <a:lnTo>
                    <a:pt x="1024710" y="1695796"/>
                  </a:lnTo>
                  <a:lnTo>
                    <a:pt x="1078990" y="1708742"/>
                  </a:lnTo>
                  <a:lnTo>
                    <a:pt x="1134246" y="1720900"/>
                  </a:lnTo>
                  <a:lnTo>
                    <a:pt x="1190443" y="1732256"/>
                  </a:lnTo>
                  <a:lnTo>
                    <a:pt x="1247547" y="1742795"/>
                  </a:lnTo>
                  <a:lnTo>
                    <a:pt x="1305526" y="1752499"/>
                  </a:lnTo>
                  <a:lnTo>
                    <a:pt x="1364344" y="1761355"/>
                  </a:lnTo>
                  <a:lnTo>
                    <a:pt x="1423969" y="1769344"/>
                  </a:lnTo>
                  <a:lnTo>
                    <a:pt x="1484367" y="1776453"/>
                  </a:lnTo>
                  <a:lnTo>
                    <a:pt x="1545503" y="1782665"/>
                  </a:lnTo>
                  <a:lnTo>
                    <a:pt x="1607345" y="1787965"/>
                  </a:lnTo>
                  <a:lnTo>
                    <a:pt x="1669859" y="1792336"/>
                  </a:lnTo>
                  <a:lnTo>
                    <a:pt x="1733010" y="1795764"/>
                  </a:lnTo>
                  <a:lnTo>
                    <a:pt x="1796766" y="1798231"/>
                  </a:lnTo>
                  <a:lnTo>
                    <a:pt x="1861092" y="1799724"/>
                  </a:lnTo>
                  <a:lnTo>
                    <a:pt x="1925955" y="1800225"/>
                  </a:lnTo>
                  <a:lnTo>
                    <a:pt x="1990825" y="1799724"/>
                  </a:lnTo>
                  <a:lnTo>
                    <a:pt x="2055158" y="1798231"/>
                  </a:lnTo>
                  <a:lnTo>
                    <a:pt x="2118919" y="1795764"/>
                  </a:lnTo>
                  <a:lnTo>
                    <a:pt x="2182077" y="1792336"/>
                  </a:lnTo>
                  <a:lnTo>
                    <a:pt x="2244595" y="1787965"/>
                  </a:lnTo>
                  <a:lnTo>
                    <a:pt x="2306442" y="1782665"/>
                  </a:lnTo>
                  <a:lnTo>
                    <a:pt x="2367582" y="1776453"/>
                  </a:lnTo>
                  <a:lnTo>
                    <a:pt x="2427984" y="1769344"/>
                  </a:lnTo>
                  <a:lnTo>
                    <a:pt x="2487612" y="1761355"/>
                  </a:lnTo>
                  <a:lnTo>
                    <a:pt x="2546433" y="1752499"/>
                  </a:lnTo>
                  <a:lnTo>
                    <a:pt x="2604413" y="1742795"/>
                  </a:lnTo>
                  <a:lnTo>
                    <a:pt x="2661519" y="1732256"/>
                  </a:lnTo>
                  <a:lnTo>
                    <a:pt x="2717718" y="1720900"/>
                  </a:lnTo>
                  <a:lnTo>
                    <a:pt x="2772974" y="1708742"/>
                  </a:lnTo>
                  <a:lnTo>
                    <a:pt x="2827255" y="1695796"/>
                  </a:lnTo>
                  <a:lnTo>
                    <a:pt x="2880528" y="1682081"/>
                  </a:lnTo>
                  <a:lnTo>
                    <a:pt x="2932757" y="1667610"/>
                  </a:lnTo>
                  <a:lnTo>
                    <a:pt x="2983910" y="1652400"/>
                  </a:lnTo>
                  <a:lnTo>
                    <a:pt x="3033953" y="1636467"/>
                  </a:lnTo>
                  <a:lnTo>
                    <a:pt x="3082852" y="1619825"/>
                  </a:lnTo>
                  <a:lnTo>
                    <a:pt x="3130573" y="1602492"/>
                  </a:lnTo>
                  <a:lnTo>
                    <a:pt x="3177083" y="1584483"/>
                  </a:lnTo>
                  <a:lnTo>
                    <a:pt x="3222349" y="1565813"/>
                  </a:lnTo>
                  <a:lnTo>
                    <a:pt x="3266336" y="1546498"/>
                  </a:lnTo>
                  <a:lnTo>
                    <a:pt x="3309010" y="1526555"/>
                  </a:lnTo>
                  <a:lnTo>
                    <a:pt x="3350339" y="1505998"/>
                  </a:lnTo>
                  <a:lnTo>
                    <a:pt x="3390287" y="1484844"/>
                  </a:lnTo>
                  <a:lnTo>
                    <a:pt x="3428823" y="1463108"/>
                  </a:lnTo>
                  <a:lnTo>
                    <a:pt x="3465911" y="1440806"/>
                  </a:lnTo>
                  <a:lnTo>
                    <a:pt x="3501519" y="1417954"/>
                  </a:lnTo>
                  <a:lnTo>
                    <a:pt x="3535612" y="1394568"/>
                  </a:lnTo>
                  <a:lnTo>
                    <a:pt x="3568157" y="1370662"/>
                  </a:lnTo>
                  <a:lnTo>
                    <a:pt x="3599120" y="1346254"/>
                  </a:lnTo>
                  <a:lnTo>
                    <a:pt x="3628468" y="1321359"/>
                  </a:lnTo>
                  <a:lnTo>
                    <a:pt x="3682182" y="1270169"/>
                  </a:lnTo>
                  <a:lnTo>
                    <a:pt x="3729030" y="1217220"/>
                  </a:lnTo>
                  <a:lnTo>
                    <a:pt x="3768741" y="1162637"/>
                  </a:lnTo>
                  <a:lnTo>
                    <a:pt x="3801048" y="1106547"/>
                  </a:lnTo>
                  <a:lnTo>
                    <a:pt x="3815461" y="1075118"/>
                  </a:lnTo>
                  <a:lnTo>
                    <a:pt x="3815461" y="725192"/>
                  </a:lnTo>
                  <a:lnTo>
                    <a:pt x="3785837" y="665526"/>
                  </a:lnTo>
                  <a:lnTo>
                    <a:pt x="3749794" y="610163"/>
                  </a:lnTo>
                  <a:lnTo>
                    <a:pt x="3706481" y="556372"/>
                  </a:lnTo>
                  <a:lnTo>
                    <a:pt x="3656167" y="504278"/>
                  </a:lnTo>
                  <a:lnTo>
                    <a:pt x="3599120" y="454009"/>
                  </a:lnTo>
                  <a:lnTo>
                    <a:pt x="3568157" y="429597"/>
                  </a:lnTo>
                  <a:lnTo>
                    <a:pt x="3535612" y="405689"/>
                  </a:lnTo>
                  <a:lnTo>
                    <a:pt x="3501519" y="382299"/>
                  </a:lnTo>
                  <a:lnTo>
                    <a:pt x="3465911" y="359444"/>
                  </a:lnTo>
                  <a:lnTo>
                    <a:pt x="3428823" y="337140"/>
                  </a:lnTo>
                  <a:lnTo>
                    <a:pt x="3390287" y="315401"/>
                  </a:lnTo>
                  <a:lnTo>
                    <a:pt x="3350339" y="294245"/>
                  </a:lnTo>
                  <a:lnTo>
                    <a:pt x="3309010" y="273686"/>
                  </a:lnTo>
                  <a:lnTo>
                    <a:pt x="3266336" y="253741"/>
                  </a:lnTo>
                  <a:lnTo>
                    <a:pt x="3222349" y="234424"/>
                  </a:lnTo>
                  <a:lnTo>
                    <a:pt x="3177083" y="215753"/>
                  </a:lnTo>
                  <a:lnTo>
                    <a:pt x="3130573" y="197742"/>
                  </a:lnTo>
                  <a:lnTo>
                    <a:pt x="3082852" y="180407"/>
                  </a:lnTo>
                  <a:lnTo>
                    <a:pt x="3033953" y="163765"/>
                  </a:lnTo>
                  <a:lnTo>
                    <a:pt x="2983910" y="147830"/>
                  </a:lnTo>
                  <a:lnTo>
                    <a:pt x="2932757" y="132619"/>
                  </a:lnTo>
                  <a:lnTo>
                    <a:pt x="2880528" y="118148"/>
                  </a:lnTo>
                  <a:lnTo>
                    <a:pt x="2827255" y="104431"/>
                  </a:lnTo>
                  <a:lnTo>
                    <a:pt x="2772974" y="91485"/>
                  </a:lnTo>
                  <a:lnTo>
                    <a:pt x="2717718" y="79326"/>
                  </a:lnTo>
                  <a:lnTo>
                    <a:pt x="2661519" y="67969"/>
                  </a:lnTo>
                  <a:lnTo>
                    <a:pt x="2604413" y="57431"/>
                  </a:lnTo>
                  <a:lnTo>
                    <a:pt x="2546433" y="47726"/>
                  </a:lnTo>
                  <a:lnTo>
                    <a:pt x="2487612" y="38870"/>
                  </a:lnTo>
                  <a:lnTo>
                    <a:pt x="2427984" y="30880"/>
                  </a:lnTo>
                  <a:lnTo>
                    <a:pt x="2367582" y="23771"/>
                  </a:lnTo>
                  <a:lnTo>
                    <a:pt x="2306442" y="17559"/>
                  </a:lnTo>
                  <a:lnTo>
                    <a:pt x="2244595" y="12259"/>
                  </a:lnTo>
                  <a:lnTo>
                    <a:pt x="2182077" y="7888"/>
                  </a:lnTo>
                  <a:lnTo>
                    <a:pt x="2118919" y="4460"/>
                  </a:lnTo>
                  <a:lnTo>
                    <a:pt x="2055158" y="1993"/>
                  </a:lnTo>
                  <a:lnTo>
                    <a:pt x="1990825" y="500"/>
                  </a:lnTo>
                  <a:lnTo>
                    <a:pt x="19259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28539" y="980694"/>
              <a:ext cx="3815715" cy="1800225"/>
            </a:xfrm>
            <a:custGeom>
              <a:avLst/>
              <a:gdLst/>
              <a:ahLst/>
              <a:cxnLst/>
              <a:rect l="l" t="t" r="r" b="b"/>
              <a:pathLst>
                <a:path w="3815715" h="1800225">
                  <a:moveTo>
                    <a:pt x="3815461" y="1075118"/>
                  </a:moveTo>
                  <a:lnTo>
                    <a:pt x="3785837" y="1134773"/>
                  </a:lnTo>
                  <a:lnTo>
                    <a:pt x="3749794" y="1190125"/>
                  </a:lnTo>
                  <a:lnTo>
                    <a:pt x="3706481" y="1243907"/>
                  </a:lnTo>
                  <a:lnTo>
                    <a:pt x="3656167" y="1295992"/>
                  </a:lnTo>
                  <a:lnTo>
                    <a:pt x="3599120" y="1346254"/>
                  </a:lnTo>
                  <a:lnTo>
                    <a:pt x="3568157" y="1370662"/>
                  </a:lnTo>
                  <a:lnTo>
                    <a:pt x="3535612" y="1394568"/>
                  </a:lnTo>
                  <a:lnTo>
                    <a:pt x="3501519" y="1417954"/>
                  </a:lnTo>
                  <a:lnTo>
                    <a:pt x="3465911" y="1440806"/>
                  </a:lnTo>
                  <a:lnTo>
                    <a:pt x="3428823" y="1463108"/>
                  </a:lnTo>
                  <a:lnTo>
                    <a:pt x="3390287" y="1484844"/>
                  </a:lnTo>
                  <a:lnTo>
                    <a:pt x="3350339" y="1505998"/>
                  </a:lnTo>
                  <a:lnTo>
                    <a:pt x="3309010" y="1526555"/>
                  </a:lnTo>
                  <a:lnTo>
                    <a:pt x="3266336" y="1546498"/>
                  </a:lnTo>
                  <a:lnTo>
                    <a:pt x="3222349" y="1565813"/>
                  </a:lnTo>
                  <a:lnTo>
                    <a:pt x="3177083" y="1584483"/>
                  </a:lnTo>
                  <a:lnTo>
                    <a:pt x="3130573" y="1602492"/>
                  </a:lnTo>
                  <a:lnTo>
                    <a:pt x="3082852" y="1619825"/>
                  </a:lnTo>
                  <a:lnTo>
                    <a:pt x="3033953" y="1636467"/>
                  </a:lnTo>
                  <a:lnTo>
                    <a:pt x="2983910" y="1652400"/>
                  </a:lnTo>
                  <a:lnTo>
                    <a:pt x="2932757" y="1667610"/>
                  </a:lnTo>
                  <a:lnTo>
                    <a:pt x="2880528" y="1682081"/>
                  </a:lnTo>
                  <a:lnTo>
                    <a:pt x="2827255" y="1695796"/>
                  </a:lnTo>
                  <a:lnTo>
                    <a:pt x="2772974" y="1708742"/>
                  </a:lnTo>
                  <a:lnTo>
                    <a:pt x="2717718" y="1720900"/>
                  </a:lnTo>
                  <a:lnTo>
                    <a:pt x="2661519" y="1732256"/>
                  </a:lnTo>
                  <a:lnTo>
                    <a:pt x="2604413" y="1742795"/>
                  </a:lnTo>
                  <a:lnTo>
                    <a:pt x="2546433" y="1752499"/>
                  </a:lnTo>
                  <a:lnTo>
                    <a:pt x="2487612" y="1761355"/>
                  </a:lnTo>
                  <a:lnTo>
                    <a:pt x="2427984" y="1769344"/>
                  </a:lnTo>
                  <a:lnTo>
                    <a:pt x="2367582" y="1776453"/>
                  </a:lnTo>
                  <a:lnTo>
                    <a:pt x="2306442" y="1782665"/>
                  </a:lnTo>
                  <a:lnTo>
                    <a:pt x="2244595" y="1787965"/>
                  </a:lnTo>
                  <a:lnTo>
                    <a:pt x="2182077" y="1792336"/>
                  </a:lnTo>
                  <a:lnTo>
                    <a:pt x="2118919" y="1795764"/>
                  </a:lnTo>
                  <a:lnTo>
                    <a:pt x="2055158" y="1798231"/>
                  </a:lnTo>
                  <a:lnTo>
                    <a:pt x="1990825" y="1799724"/>
                  </a:lnTo>
                  <a:lnTo>
                    <a:pt x="1925955" y="1800225"/>
                  </a:lnTo>
                  <a:lnTo>
                    <a:pt x="1861092" y="1799724"/>
                  </a:lnTo>
                  <a:lnTo>
                    <a:pt x="1796766" y="1798231"/>
                  </a:lnTo>
                  <a:lnTo>
                    <a:pt x="1733010" y="1795764"/>
                  </a:lnTo>
                  <a:lnTo>
                    <a:pt x="1669859" y="1792336"/>
                  </a:lnTo>
                  <a:lnTo>
                    <a:pt x="1607345" y="1787965"/>
                  </a:lnTo>
                  <a:lnTo>
                    <a:pt x="1545503" y="1782665"/>
                  </a:lnTo>
                  <a:lnTo>
                    <a:pt x="1484367" y="1776453"/>
                  </a:lnTo>
                  <a:lnTo>
                    <a:pt x="1423969" y="1769344"/>
                  </a:lnTo>
                  <a:lnTo>
                    <a:pt x="1364344" y="1761355"/>
                  </a:lnTo>
                  <a:lnTo>
                    <a:pt x="1305526" y="1752499"/>
                  </a:lnTo>
                  <a:lnTo>
                    <a:pt x="1247547" y="1742795"/>
                  </a:lnTo>
                  <a:lnTo>
                    <a:pt x="1190443" y="1732256"/>
                  </a:lnTo>
                  <a:lnTo>
                    <a:pt x="1134246" y="1720900"/>
                  </a:lnTo>
                  <a:lnTo>
                    <a:pt x="1078990" y="1708742"/>
                  </a:lnTo>
                  <a:lnTo>
                    <a:pt x="1024710" y="1695796"/>
                  </a:lnTo>
                  <a:lnTo>
                    <a:pt x="971438" y="1682081"/>
                  </a:lnTo>
                  <a:lnTo>
                    <a:pt x="919208" y="1667610"/>
                  </a:lnTo>
                  <a:lnTo>
                    <a:pt x="868055" y="1652400"/>
                  </a:lnTo>
                  <a:lnTo>
                    <a:pt x="818012" y="1636467"/>
                  </a:lnTo>
                  <a:lnTo>
                    <a:pt x="769112" y="1619825"/>
                  </a:lnTo>
                  <a:lnTo>
                    <a:pt x="721389" y="1602492"/>
                  </a:lnTo>
                  <a:lnTo>
                    <a:pt x="674877" y="1584483"/>
                  </a:lnTo>
                  <a:lnTo>
                    <a:pt x="629611" y="1565813"/>
                  </a:lnTo>
                  <a:lnTo>
                    <a:pt x="585622" y="1546498"/>
                  </a:lnTo>
                  <a:lnTo>
                    <a:pt x="542946" y="1526555"/>
                  </a:lnTo>
                  <a:lnTo>
                    <a:pt x="501615" y="1505998"/>
                  </a:lnTo>
                  <a:lnTo>
                    <a:pt x="461664" y="1484844"/>
                  </a:lnTo>
                  <a:lnTo>
                    <a:pt x="423126" y="1463108"/>
                  </a:lnTo>
                  <a:lnTo>
                    <a:pt x="386035" y="1440806"/>
                  </a:lnTo>
                  <a:lnTo>
                    <a:pt x="350425" y="1417954"/>
                  </a:lnTo>
                  <a:lnTo>
                    <a:pt x="316329" y="1394568"/>
                  </a:lnTo>
                  <a:lnTo>
                    <a:pt x="283782" y="1370662"/>
                  </a:lnTo>
                  <a:lnTo>
                    <a:pt x="252816" y="1346254"/>
                  </a:lnTo>
                  <a:lnTo>
                    <a:pt x="223466" y="1321359"/>
                  </a:lnTo>
                  <a:lnTo>
                    <a:pt x="169747" y="1270169"/>
                  </a:lnTo>
                  <a:lnTo>
                    <a:pt x="122894" y="1217220"/>
                  </a:lnTo>
                  <a:lnTo>
                    <a:pt x="83178" y="1162637"/>
                  </a:lnTo>
                  <a:lnTo>
                    <a:pt x="50868" y="1106547"/>
                  </a:lnTo>
                  <a:lnTo>
                    <a:pt x="26234" y="1049074"/>
                  </a:lnTo>
                  <a:lnTo>
                    <a:pt x="9545" y="990346"/>
                  </a:lnTo>
                  <a:lnTo>
                    <a:pt x="1071" y="930489"/>
                  </a:lnTo>
                  <a:lnTo>
                    <a:pt x="0" y="900176"/>
                  </a:lnTo>
                  <a:lnTo>
                    <a:pt x="1071" y="869855"/>
                  </a:lnTo>
                  <a:lnTo>
                    <a:pt x="9545" y="809983"/>
                  </a:lnTo>
                  <a:lnTo>
                    <a:pt x="26234" y="751242"/>
                  </a:lnTo>
                  <a:lnTo>
                    <a:pt x="50868" y="693757"/>
                  </a:lnTo>
                  <a:lnTo>
                    <a:pt x="83178" y="637656"/>
                  </a:lnTo>
                  <a:lnTo>
                    <a:pt x="122894" y="583063"/>
                  </a:lnTo>
                  <a:lnTo>
                    <a:pt x="169747" y="530105"/>
                  </a:lnTo>
                  <a:lnTo>
                    <a:pt x="223466" y="478908"/>
                  </a:lnTo>
                  <a:lnTo>
                    <a:pt x="252816" y="454009"/>
                  </a:lnTo>
                  <a:lnTo>
                    <a:pt x="283782" y="429597"/>
                  </a:lnTo>
                  <a:lnTo>
                    <a:pt x="316329" y="405689"/>
                  </a:lnTo>
                  <a:lnTo>
                    <a:pt x="350425" y="382299"/>
                  </a:lnTo>
                  <a:lnTo>
                    <a:pt x="386035" y="359444"/>
                  </a:lnTo>
                  <a:lnTo>
                    <a:pt x="423126" y="337140"/>
                  </a:lnTo>
                  <a:lnTo>
                    <a:pt x="461664" y="315401"/>
                  </a:lnTo>
                  <a:lnTo>
                    <a:pt x="501615" y="294245"/>
                  </a:lnTo>
                  <a:lnTo>
                    <a:pt x="542946" y="273686"/>
                  </a:lnTo>
                  <a:lnTo>
                    <a:pt x="585622" y="253741"/>
                  </a:lnTo>
                  <a:lnTo>
                    <a:pt x="629611" y="234424"/>
                  </a:lnTo>
                  <a:lnTo>
                    <a:pt x="674877" y="215753"/>
                  </a:lnTo>
                  <a:lnTo>
                    <a:pt x="721389" y="197742"/>
                  </a:lnTo>
                  <a:lnTo>
                    <a:pt x="769112" y="180407"/>
                  </a:lnTo>
                  <a:lnTo>
                    <a:pt x="818012" y="163765"/>
                  </a:lnTo>
                  <a:lnTo>
                    <a:pt x="868055" y="147830"/>
                  </a:lnTo>
                  <a:lnTo>
                    <a:pt x="919208" y="132619"/>
                  </a:lnTo>
                  <a:lnTo>
                    <a:pt x="971438" y="118148"/>
                  </a:lnTo>
                  <a:lnTo>
                    <a:pt x="1024710" y="104431"/>
                  </a:lnTo>
                  <a:lnTo>
                    <a:pt x="1078990" y="91485"/>
                  </a:lnTo>
                  <a:lnTo>
                    <a:pt x="1134246" y="79326"/>
                  </a:lnTo>
                  <a:lnTo>
                    <a:pt x="1190443" y="67969"/>
                  </a:lnTo>
                  <a:lnTo>
                    <a:pt x="1247547" y="57431"/>
                  </a:lnTo>
                  <a:lnTo>
                    <a:pt x="1305526" y="47726"/>
                  </a:lnTo>
                  <a:lnTo>
                    <a:pt x="1364344" y="38870"/>
                  </a:lnTo>
                  <a:lnTo>
                    <a:pt x="1423969" y="30880"/>
                  </a:lnTo>
                  <a:lnTo>
                    <a:pt x="1484367" y="23771"/>
                  </a:lnTo>
                  <a:lnTo>
                    <a:pt x="1545503" y="17559"/>
                  </a:lnTo>
                  <a:lnTo>
                    <a:pt x="1607345" y="12259"/>
                  </a:lnTo>
                  <a:lnTo>
                    <a:pt x="1669859" y="7888"/>
                  </a:lnTo>
                  <a:lnTo>
                    <a:pt x="1733010" y="4460"/>
                  </a:lnTo>
                  <a:lnTo>
                    <a:pt x="1796766" y="1993"/>
                  </a:lnTo>
                  <a:lnTo>
                    <a:pt x="1861092" y="500"/>
                  </a:lnTo>
                  <a:lnTo>
                    <a:pt x="1925955" y="0"/>
                  </a:lnTo>
                  <a:lnTo>
                    <a:pt x="1990825" y="500"/>
                  </a:lnTo>
                  <a:lnTo>
                    <a:pt x="2055158" y="1993"/>
                  </a:lnTo>
                  <a:lnTo>
                    <a:pt x="2118919" y="4460"/>
                  </a:lnTo>
                  <a:lnTo>
                    <a:pt x="2182077" y="7888"/>
                  </a:lnTo>
                  <a:lnTo>
                    <a:pt x="2244595" y="12259"/>
                  </a:lnTo>
                  <a:lnTo>
                    <a:pt x="2306442" y="17559"/>
                  </a:lnTo>
                  <a:lnTo>
                    <a:pt x="2367582" y="23771"/>
                  </a:lnTo>
                  <a:lnTo>
                    <a:pt x="2427984" y="30880"/>
                  </a:lnTo>
                  <a:lnTo>
                    <a:pt x="2487612" y="38870"/>
                  </a:lnTo>
                  <a:lnTo>
                    <a:pt x="2546433" y="47726"/>
                  </a:lnTo>
                  <a:lnTo>
                    <a:pt x="2604413" y="57431"/>
                  </a:lnTo>
                  <a:lnTo>
                    <a:pt x="2661519" y="67969"/>
                  </a:lnTo>
                  <a:lnTo>
                    <a:pt x="2717718" y="79326"/>
                  </a:lnTo>
                  <a:lnTo>
                    <a:pt x="2772974" y="91485"/>
                  </a:lnTo>
                  <a:lnTo>
                    <a:pt x="2827255" y="104431"/>
                  </a:lnTo>
                  <a:lnTo>
                    <a:pt x="2880528" y="118148"/>
                  </a:lnTo>
                  <a:lnTo>
                    <a:pt x="2932757" y="132619"/>
                  </a:lnTo>
                  <a:lnTo>
                    <a:pt x="2983910" y="147830"/>
                  </a:lnTo>
                  <a:lnTo>
                    <a:pt x="3033953" y="163765"/>
                  </a:lnTo>
                  <a:lnTo>
                    <a:pt x="3082852" y="180407"/>
                  </a:lnTo>
                  <a:lnTo>
                    <a:pt x="3130573" y="197742"/>
                  </a:lnTo>
                  <a:lnTo>
                    <a:pt x="3177083" y="215753"/>
                  </a:lnTo>
                  <a:lnTo>
                    <a:pt x="3222349" y="234424"/>
                  </a:lnTo>
                  <a:lnTo>
                    <a:pt x="3266336" y="253741"/>
                  </a:lnTo>
                  <a:lnTo>
                    <a:pt x="3309010" y="273686"/>
                  </a:lnTo>
                  <a:lnTo>
                    <a:pt x="3350339" y="294245"/>
                  </a:lnTo>
                  <a:lnTo>
                    <a:pt x="3390287" y="315401"/>
                  </a:lnTo>
                  <a:lnTo>
                    <a:pt x="3428823" y="337140"/>
                  </a:lnTo>
                  <a:lnTo>
                    <a:pt x="3465911" y="359444"/>
                  </a:lnTo>
                  <a:lnTo>
                    <a:pt x="3501519" y="382299"/>
                  </a:lnTo>
                  <a:lnTo>
                    <a:pt x="3535612" y="405689"/>
                  </a:lnTo>
                  <a:lnTo>
                    <a:pt x="3568157" y="429597"/>
                  </a:lnTo>
                  <a:lnTo>
                    <a:pt x="3599120" y="454009"/>
                  </a:lnTo>
                  <a:lnTo>
                    <a:pt x="3628468" y="478908"/>
                  </a:lnTo>
                  <a:lnTo>
                    <a:pt x="3682182" y="530105"/>
                  </a:lnTo>
                  <a:lnTo>
                    <a:pt x="3729030" y="583063"/>
                  </a:lnTo>
                  <a:lnTo>
                    <a:pt x="3768741" y="637656"/>
                  </a:lnTo>
                  <a:lnTo>
                    <a:pt x="3801048" y="693757"/>
                  </a:lnTo>
                  <a:lnTo>
                    <a:pt x="3815461" y="725192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5975984" y="1037971"/>
            <a:ext cx="25571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19812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</a:rPr>
              <a:t>На</a:t>
            </a:r>
            <a:r>
              <a:rPr sz="1800" spc="-85" dirty="0">
                <a:solidFill>
                  <a:srgbClr val="FFFF00"/>
                </a:solidFill>
              </a:rPr>
              <a:t> </a:t>
            </a:r>
            <a:r>
              <a:rPr sz="1800" dirty="0">
                <a:solidFill>
                  <a:srgbClr val="FFFF00"/>
                </a:solidFill>
              </a:rPr>
              <a:t>лицевой</a:t>
            </a:r>
            <a:r>
              <a:rPr sz="1800" spc="-75" dirty="0">
                <a:solidFill>
                  <a:srgbClr val="FFFF00"/>
                </a:solidFill>
              </a:rPr>
              <a:t> </a:t>
            </a:r>
            <a:r>
              <a:rPr sz="1800" spc="-10" dirty="0">
                <a:solidFill>
                  <a:srgbClr val="FFFF00"/>
                </a:solidFill>
              </a:rPr>
              <a:t>стороне-</a:t>
            </a:r>
            <a:r>
              <a:rPr sz="1800" spc="-10" dirty="0">
                <a:solidFill>
                  <a:srgbClr val="FFFFFF"/>
                </a:solidFill>
              </a:rPr>
              <a:t>сюжетные</a:t>
            </a:r>
            <a:r>
              <a:rPr sz="1800" spc="-65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картинки </a:t>
            </a:r>
            <a:r>
              <a:rPr sz="1800" dirty="0">
                <a:solidFill>
                  <a:srgbClr val="FFFFFF"/>
                </a:solidFill>
              </a:rPr>
              <a:t>для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составления рассказа</a:t>
            </a:r>
            <a:endParaRPr sz="1800"/>
          </a:p>
          <a:p>
            <a:pPr marL="12065" marR="5080" algn="ctr">
              <a:lnSpc>
                <a:spcPct val="100000"/>
              </a:lnSpc>
            </a:pPr>
            <a:r>
              <a:rPr sz="1800" spc="-10" dirty="0">
                <a:solidFill>
                  <a:srgbClr val="FFFF00"/>
                </a:solidFill>
              </a:rPr>
              <a:t>Плакат</a:t>
            </a:r>
            <a:r>
              <a:rPr sz="1800" spc="-85" dirty="0">
                <a:solidFill>
                  <a:srgbClr val="FFFF00"/>
                </a:solidFill>
              </a:rPr>
              <a:t> </a:t>
            </a:r>
            <a:r>
              <a:rPr sz="1800" dirty="0">
                <a:solidFill>
                  <a:srgbClr val="FFFF00"/>
                </a:solidFill>
              </a:rPr>
              <a:t>нужно</a:t>
            </a:r>
            <a:r>
              <a:rPr sz="1800" spc="-75" dirty="0">
                <a:solidFill>
                  <a:srgbClr val="FFFF00"/>
                </a:solidFill>
              </a:rPr>
              <a:t> </a:t>
            </a:r>
            <a:r>
              <a:rPr sz="1800" spc="-10" dirty="0">
                <a:solidFill>
                  <a:srgbClr val="FFFF00"/>
                </a:solidFill>
              </a:rPr>
              <a:t>разрезать </a:t>
            </a:r>
            <a:r>
              <a:rPr sz="1800" dirty="0">
                <a:solidFill>
                  <a:srgbClr val="FFFF00"/>
                </a:solidFill>
              </a:rPr>
              <a:t>по</a:t>
            </a:r>
            <a:r>
              <a:rPr sz="1800" spc="-60" dirty="0">
                <a:solidFill>
                  <a:srgbClr val="FFFF00"/>
                </a:solidFill>
              </a:rPr>
              <a:t> </a:t>
            </a:r>
            <a:r>
              <a:rPr sz="1800" dirty="0">
                <a:solidFill>
                  <a:srgbClr val="FFFF00"/>
                </a:solidFill>
              </a:rPr>
              <a:t>пунктирным</a:t>
            </a:r>
            <a:r>
              <a:rPr sz="1800" spc="-30" dirty="0">
                <a:solidFill>
                  <a:srgbClr val="FFFF00"/>
                </a:solidFill>
              </a:rPr>
              <a:t> </a:t>
            </a:r>
            <a:r>
              <a:rPr sz="1800" spc="-10" dirty="0">
                <a:solidFill>
                  <a:srgbClr val="FFFF00"/>
                </a:solidFill>
              </a:rPr>
              <a:t>линиям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914400" y="3051302"/>
            <a:ext cx="6451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плакат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разрезной,</a:t>
            </a:r>
            <a:r>
              <a:rPr sz="3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раздаточный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0832" y="4280408"/>
            <a:ext cx="4058285" cy="2079625"/>
            <a:chOff x="310832" y="4280408"/>
            <a:chExt cx="4058285" cy="2079625"/>
          </a:xfrm>
        </p:grpSpPr>
        <p:sp>
          <p:nvSpPr>
            <p:cNvPr id="10" name="object 10"/>
            <p:cNvSpPr/>
            <p:nvPr/>
          </p:nvSpPr>
          <p:spPr>
            <a:xfrm>
              <a:off x="323532" y="4293108"/>
              <a:ext cx="4032885" cy="2054225"/>
            </a:xfrm>
            <a:custGeom>
              <a:avLst/>
              <a:gdLst/>
              <a:ahLst/>
              <a:cxnLst/>
              <a:rect l="l" t="t" r="r" b="b"/>
              <a:pathLst>
                <a:path w="4032885" h="2054225">
                  <a:moveTo>
                    <a:pt x="2016188" y="0"/>
                  </a:moveTo>
                  <a:lnTo>
                    <a:pt x="1953390" y="488"/>
                  </a:lnTo>
                  <a:lnTo>
                    <a:pt x="1891069" y="1945"/>
                  </a:lnTo>
                  <a:lnTo>
                    <a:pt x="1829255" y="4356"/>
                  </a:lnTo>
                  <a:lnTo>
                    <a:pt x="1767975" y="7706"/>
                  </a:lnTo>
                  <a:lnTo>
                    <a:pt x="1707257" y="11982"/>
                  </a:lnTo>
                  <a:lnTo>
                    <a:pt x="1647128" y="17169"/>
                  </a:lnTo>
                  <a:lnTo>
                    <a:pt x="1587617" y="23253"/>
                  </a:lnTo>
                  <a:lnTo>
                    <a:pt x="1528751" y="30220"/>
                  </a:lnTo>
                  <a:lnTo>
                    <a:pt x="1470559" y="38055"/>
                  </a:lnTo>
                  <a:lnTo>
                    <a:pt x="1413068" y="46745"/>
                  </a:lnTo>
                  <a:lnTo>
                    <a:pt x="1356306" y="56275"/>
                  </a:lnTo>
                  <a:lnTo>
                    <a:pt x="1300301" y="66631"/>
                  </a:lnTo>
                  <a:lnTo>
                    <a:pt x="1245081" y="77799"/>
                  </a:lnTo>
                  <a:lnTo>
                    <a:pt x="1190673" y="89764"/>
                  </a:lnTo>
                  <a:lnTo>
                    <a:pt x="1137107" y="102513"/>
                  </a:lnTo>
                  <a:lnTo>
                    <a:pt x="1084409" y="116031"/>
                  </a:lnTo>
                  <a:lnTo>
                    <a:pt x="1032607" y="130303"/>
                  </a:lnTo>
                  <a:lnTo>
                    <a:pt x="981730" y="145317"/>
                  </a:lnTo>
                  <a:lnTo>
                    <a:pt x="931805" y="161057"/>
                  </a:lnTo>
                  <a:lnTo>
                    <a:pt x="882860" y="177509"/>
                  </a:lnTo>
                  <a:lnTo>
                    <a:pt x="834923" y="194660"/>
                  </a:lnTo>
                  <a:lnTo>
                    <a:pt x="788021" y="212494"/>
                  </a:lnTo>
                  <a:lnTo>
                    <a:pt x="742184" y="230998"/>
                  </a:lnTo>
                  <a:lnTo>
                    <a:pt x="697438" y="250158"/>
                  </a:lnTo>
                  <a:lnTo>
                    <a:pt x="653812" y="269958"/>
                  </a:lnTo>
                  <a:lnTo>
                    <a:pt x="611333" y="290386"/>
                  </a:lnTo>
                  <a:lnTo>
                    <a:pt x="570029" y="311427"/>
                  </a:lnTo>
                  <a:lnTo>
                    <a:pt x="529928" y="333066"/>
                  </a:lnTo>
                  <a:lnTo>
                    <a:pt x="491059" y="355290"/>
                  </a:lnTo>
                  <a:lnTo>
                    <a:pt x="453448" y="378084"/>
                  </a:lnTo>
                  <a:lnTo>
                    <a:pt x="417124" y="401434"/>
                  </a:lnTo>
                  <a:lnTo>
                    <a:pt x="382115" y="425326"/>
                  </a:lnTo>
                  <a:lnTo>
                    <a:pt x="348449" y="449745"/>
                  </a:lnTo>
                  <a:lnTo>
                    <a:pt x="316153" y="474678"/>
                  </a:lnTo>
                  <a:lnTo>
                    <a:pt x="285255" y="500110"/>
                  </a:lnTo>
                  <a:lnTo>
                    <a:pt x="255783" y="526027"/>
                  </a:lnTo>
                  <a:lnTo>
                    <a:pt x="227766" y="552415"/>
                  </a:lnTo>
                  <a:lnTo>
                    <a:pt x="176205" y="606545"/>
                  </a:lnTo>
                  <a:lnTo>
                    <a:pt x="130795" y="662389"/>
                  </a:lnTo>
                  <a:lnTo>
                    <a:pt x="91759" y="719831"/>
                  </a:lnTo>
                  <a:lnTo>
                    <a:pt x="59321" y="778759"/>
                  </a:lnTo>
                  <a:lnTo>
                    <a:pt x="33702" y="839058"/>
                  </a:lnTo>
                  <a:lnTo>
                    <a:pt x="15127" y="900615"/>
                  </a:lnTo>
                  <a:lnTo>
                    <a:pt x="3819" y="963317"/>
                  </a:lnTo>
                  <a:lnTo>
                    <a:pt x="0" y="1027049"/>
                  </a:lnTo>
                  <a:lnTo>
                    <a:pt x="959" y="1059042"/>
                  </a:lnTo>
                  <a:lnTo>
                    <a:pt x="8551" y="1122285"/>
                  </a:lnTo>
                  <a:lnTo>
                    <a:pt x="23520" y="1184439"/>
                  </a:lnTo>
                  <a:lnTo>
                    <a:pt x="45645" y="1245392"/>
                  </a:lnTo>
                  <a:lnTo>
                    <a:pt x="74701" y="1305028"/>
                  </a:lnTo>
                  <a:lnTo>
                    <a:pt x="110466" y="1363236"/>
                  </a:lnTo>
                  <a:lnTo>
                    <a:pt x="152717" y="1419900"/>
                  </a:lnTo>
                  <a:lnTo>
                    <a:pt x="201230" y="1474908"/>
                  </a:lnTo>
                  <a:lnTo>
                    <a:pt x="255783" y="1528146"/>
                  </a:lnTo>
                  <a:lnTo>
                    <a:pt x="285255" y="1554065"/>
                  </a:lnTo>
                  <a:lnTo>
                    <a:pt x="316153" y="1579500"/>
                  </a:lnTo>
                  <a:lnTo>
                    <a:pt x="348449" y="1604435"/>
                  </a:lnTo>
                  <a:lnTo>
                    <a:pt x="382115" y="1628856"/>
                  </a:lnTo>
                  <a:lnTo>
                    <a:pt x="417124" y="1652750"/>
                  </a:lnTo>
                  <a:lnTo>
                    <a:pt x="453448" y="1676102"/>
                  </a:lnTo>
                  <a:lnTo>
                    <a:pt x="491059" y="1698897"/>
                  </a:lnTo>
                  <a:lnTo>
                    <a:pt x="529928" y="1721123"/>
                  </a:lnTo>
                  <a:lnTo>
                    <a:pt x="570029" y="1742763"/>
                  </a:lnTo>
                  <a:lnTo>
                    <a:pt x="611333" y="1763805"/>
                  </a:lnTo>
                  <a:lnTo>
                    <a:pt x="653812" y="1784234"/>
                  </a:lnTo>
                  <a:lnTo>
                    <a:pt x="697438" y="1804036"/>
                  </a:lnTo>
                  <a:lnTo>
                    <a:pt x="742184" y="1823196"/>
                  </a:lnTo>
                  <a:lnTo>
                    <a:pt x="788021" y="1841701"/>
                  </a:lnTo>
                  <a:lnTo>
                    <a:pt x="834923" y="1859536"/>
                  </a:lnTo>
                  <a:lnTo>
                    <a:pt x="882860" y="1876687"/>
                  </a:lnTo>
                  <a:lnTo>
                    <a:pt x="931805" y="1893140"/>
                  </a:lnTo>
                  <a:lnTo>
                    <a:pt x="981730" y="1908881"/>
                  </a:lnTo>
                  <a:lnTo>
                    <a:pt x="1032607" y="1923894"/>
                  </a:lnTo>
                  <a:lnTo>
                    <a:pt x="1084409" y="1938168"/>
                  </a:lnTo>
                  <a:lnTo>
                    <a:pt x="1137107" y="1951686"/>
                  </a:lnTo>
                  <a:lnTo>
                    <a:pt x="1190673" y="1964435"/>
                  </a:lnTo>
                  <a:lnTo>
                    <a:pt x="1245081" y="1976400"/>
                  </a:lnTo>
                  <a:lnTo>
                    <a:pt x="1300301" y="1987568"/>
                  </a:lnTo>
                  <a:lnTo>
                    <a:pt x="1356306" y="1997924"/>
                  </a:lnTo>
                  <a:lnTo>
                    <a:pt x="1413068" y="2007454"/>
                  </a:lnTo>
                  <a:lnTo>
                    <a:pt x="1470559" y="2016144"/>
                  </a:lnTo>
                  <a:lnTo>
                    <a:pt x="1528751" y="2023979"/>
                  </a:lnTo>
                  <a:lnTo>
                    <a:pt x="1587617" y="2030946"/>
                  </a:lnTo>
                  <a:lnTo>
                    <a:pt x="1647128" y="2037030"/>
                  </a:lnTo>
                  <a:lnTo>
                    <a:pt x="1707257" y="2042217"/>
                  </a:lnTo>
                  <a:lnTo>
                    <a:pt x="1767975" y="2046493"/>
                  </a:lnTo>
                  <a:lnTo>
                    <a:pt x="1829255" y="2049843"/>
                  </a:lnTo>
                  <a:lnTo>
                    <a:pt x="1891069" y="2052254"/>
                  </a:lnTo>
                  <a:lnTo>
                    <a:pt x="1953390" y="2053710"/>
                  </a:lnTo>
                  <a:lnTo>
                    <a:pt x="2016188" y="2054199"/>
                  </a:lnTo>
                  <a:lnTo>
                    <a:pt x="2078989" y="2053710"/>
                  </a:lnTo>
                  <a:lnTo>
                    <a:pt x="2141311" y="2052254"/>
                  </a:lnTo>
                  <a:lnTo>
                    <a:pt x="2203127" y="2049843"/>
                  </a:lnTo>
                  <a:lnTo>
                    <a:pt x="2264409" y="2046493"/>
                  </a:lnTo>
                  <a:lnTo>
                    <a:pt x="2325130" y="2042217"/>
                  </a:lnTo>
                  <a:lnTo>
                    <a:pt x="2385261" y="2037030"/>
                  </a:lnTo>
                  <a:lnTo>
                    <a:pt x="2444774" y="2030946"/>
                  </a:lnTo>
                  <a:lnTo>
                    <a:pt x="2503641" y="2023979"/>
                  </a:lnTo>
                  <a:lnTo>
                    <a:pt x="2561836" y="2016144"/>
                  </a:lnTo>
                  <a:lnTo>
                    <a:pt x="2619328" y="2007454"/>
                  </a:lnTo>
                  <a:lnTo>
                    <a:pt x="2676092" y="1997924"/>
                  </a:lnTo>
                  <a:lnTo>
                    <a:pt x="2732099" y="1987568"/>
                  </a:lnTo>
                  <a:lnTo>
                    <a:pt x="2787321" y="1976400"/>
                  </a:lnTo>
                  <a:lnTo>
                    <a:pt x="2841730" y="1964435"/>
                  </a:lnTo>
                  <a:lnTo>
                    <a:pt x="2895298" y="1951686"/>
                  </a:lnTo>
                  <a:lnTo>
                    <a:pt x="2947998" y="1938168"/>
                  </a:lnTo>
                  <a:lnTo>
                    <a:pt x="2999801" y="1923894"/>
                  </a:lnTo>
                  <a:lnTo>
                    <a:pt x="3050680" y="1908881"/>
                  </a:lnTo>
                  <a:lnTo>
                    <a:pt x="3100607" y="1893140"/>
                  </a:lnTo>
                  <a:lnTo>
                    <a:pt x="3149553" y="1876687"/>
                  </a:lnTo>
                  <a:lnTo>
                    <a:pt x="3197492" y="1859536"/>
                  </a:lnTo>
                  <a:lnTo>
                    <a:pt x="3244395" y="1841701"/>
                  </a:lnTo>
                  <a:lnTo>
                    <a:pt x="3290234" y="1823196"/>
                  </a:lnTo>
                  <a:lnTo>
                    <a:pt x="3334981" y="1804036"/>
                  </a:lnTo>
                  <a:lnTo>
                    <a:pt x="3378609" y="1784234"/>
                  </a:lnTo>
                  <a:lnTo>
                    <a:pt x="3421089" y="1763805"/>
                  </a:lnTo>
                  <a:lnTo>
                    <a:pt x="3462394" y="1742763"/>
                  </a:lnTo>
                  <a:lnTo>
                    <a:pt x="3502496" y="1721123"/>
                  </a:lnTo>
                  <a:lnTo>
                    <a:pt x="3541366" y="1698897"/>
                  </a:lnTo>
                  <a:lnTo>
                    <a:pt x="3578978" y="1676102"/>
                  </a:lnTo>
                  <a:lnTo>
                    <a:pt x="3615303" y="1652750"/>
                  </a:lnTo>
                  <a:lnTo>
                    <a:pt x="3650313" y="1628856"/>
                  </a:lnTo>
                  <a:lnTo>
                    <a:pt x="3683981" y="1604435"/>
                  </a:lnTo>
                  <a:lnTo>
                    <a:pt x="3716278" y="1579500"/>
                  </a:lnTo>
                  <a:lnTo>
                    <a:pt x="3747176" y="1554065"/>
                  </a:lnTo>
                  <a:lnTo>
                    <a:pt x="3776649" y="1528146"/>
                  </a:lnTo>
                  <a:lnTo>
                    <a:pt x="3804667" y="1501755"/>
                  </a:lnTo>
                  <a:lnTo>
                    <a:pt x="3856230" y="1447618"/>
                  </a:lnTo>
                  <a:lnTo>
                    <a:pt x="3901641" y="1391768"/>
                  </a:lnTo>
                  <a:lnTo>
                    <a:pt x="3940678" y="1334318"/>
                  </a:lnTo>
                  <a:lnTo>
                    <a:pt x="3973117" y="1275382"/>
                  </a:lnTo>
                  <a:lnTo>
                    <a:pt x="3998736" y="1215073"/>
                  </a:lnTo>
                  <a:lnTo>
                    <a:pt x="4017312" y="1153505"/>
                  </a:lnTo>
                  <a:lnTo>
                    <a:pt x="4028621" y="1090793"/>
                  </a:lnTo>
                  <a:lnTo>
                    <a:pt x="4032440" y="1027049"/>
                  </a:lnTo>
                  <a:lnTo>
                    <a:pt x="4031481" y="995061"/>
                  </a:lnTo>
                  <a:lnTo>
                    <a:pt x="4023889" y="931830"/>
                  </a:lnTo>
                  <a:lnTo>
                    <a:pt x="4008919" y="869687"/>
                  </a:lnTo>
                  <a:lnTo>
                    <a:pt x="3986793" y="808744"/>
                  </a:lnTo>
                  <a:lnTo>
                    <a:pt x="3957736" y="749117"/>
                  </a:lnTo>
                  <a:lnTo>
                    <a:pt x="3921970" y="690917"/>
                  </a:lnTo>
                  <a:lnTo>
                    <a:pt x="3879718" y="634260"/>
                  </a:lnTo>
                  <a:lnTo>
                    <a:pt x="3831203" y="579259"/>
                  </a:lnTo>
                  <a:lnTo>
                    <a:pt x="3776649" y="526027"/>
                  </a:lnTo>
                  <a:lnTo>
                    <a:pt x="3747176" y="500110"/>
                  </a:lnTo>
                  <a:lnTo>
                    <a:pt x="3716278" y="474678"/>
                  </a:lnTo>
                  <a:lnTo>
                    <a:pt x="3683981" y="449745"/>
                  </a:lnTo>
                  <a:lnTo>
                    <a:pt x="3650313" y="425326"/>
                  </a:lnTo>
                  <a:lnTo>
                    <a:pt x="3615303" y="401434"/>
                  </a:lnTo>
                  <a:lnTo>
                    <a:pt x="3578978" y="378084"/>
                  </a:lnTo>
                  <a:lnTo>
                    <a:pt x="3541366" y="355290"/>
                  </a:lnTo>
                  <a:lnTo>
                    <a:pt x="3502496" y="333066"/>
                  </a:lnTo>
                  <a:lnTo>
                    <a:pt x="3462394" y="311427"/>
                  </a:lnTo>
                  <a:lnTo>
                    <a:pt x="3421089" y="290386"/>
                  </a:lnTo>
                  <a:lnTo>
                    <a:pt x="3378609" y="269958"/>
                  </a:lnTo>
                  <a:lnTo>
                    <a:pt x="3334981" y="250158"/>
                  </a:lnTo>
                  <a:lnTo>
                    <a:pt x="3290234" y="230998"/>
                  </a:lnTo>
                  <a:lnTo>
                    <a:pt x="3244395" y="212494"/>
                  </a:lnTo>
                  <a:lnTo>
                    <a:pt x="3197492" y="194660"/>
                  </a:lnTo>
                  <a:lnTo>
                    <a:pt x="3149553" y="177509"/>
                  </a:lnTo>
                  <a:lnTo>
                    <a:pt x="3100607" y="161057"/>
                  </a:lnTo>
                  <a:lnTo>
                    <a:pt x="3050680" y="145317"/>
                  </a:lnTo>
                  <a:lnTo>
                    <a:pt x="2999801" y="130303"/>
                  </a:lnTo>
                  <a:lnTo>
                    <a:pt x="2947998" y="116031"/>
                  </a:lnTo>
                  <a:lnTo>
                    <a:pt x="2895298" y="102513"/>
                  </a:lnTo>
                  <a:lnTo>
                    <a:pt x="2841730" y="89764"/>
                  </a:lnTo>
                  <a:lnTo>
                    <a:pt x="2787321" y="77799"/>
                  </a:lnTo>
                  <a:lnTo>
                    <a:pt x="2732099" y="66631"/>
                  </a:lnTo>
                  <a:lnTo>
                    <a:pt x="2676092" y="56275"/>
                  </a:lnTo>
                  <a:lnTo>
                    <a:pt x="2619328" y="46745"/>
                  </a:lnTo>
                  <a:lnTo>
                    <a:pt x="2561836" y="38055"/>
                  </a:lnTo>
                  <a:lnTo>
                    <a:pt x="2503641" y="30220"/>
                  </a:lnTo>
                  <a:lnTo>
                    <a:pt x="2444774" y="23253"/>
                  </a:lnTo>
                  <a:lnTo>
                    <a:pt x="2385261" y="17169"/>
                  </a:lnTo>
                  <a:lnTo>
                    <a:pt x="2325130" y="11982"/>
                  </a:lnTo>
                  <a:lnTo>
                    <a:pt x="2264409" y="7706"/>
                  </a:lnTo>
                  <a:lnTo>
                    <a:pt x="2203127" y="4356"/>
                  </a:lnTo>
                  <a:lnTo>
                    <a:pt x="2141311" y="1945"/>
                  </a:lnTo>
                  <a:lnTo>
                    <a:pt x="2078989" y="488"/>
                  </a:lnTo>
                  <a:lnTo>
                    <a:pt x="20161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532" y="4293108"/>
              <a:ext cx="4032885" cy="2054225"/>
            </a:xfrm>
            <a:custGeom>
              <a:avLst/>
              <a:gdLst/>
              <a:ahLst/>
              <a:cxnLst/>
              <a:rect l="l" t="t" r="r" b="b"/>
              <a:pathLst>
                <a:path w="4032885" h="2054225">
                  <a:moveTo>
                    <a:pt x="0" y="1027049"/>
                  </a:moveTo>
                  <a:lnTo>
                    <a:pt x="3819" y="963317"/>
                  </a:lnTo>
                  <a:lnTo>
                    <a:pt x="15127" y="900615"/>
                  </a:lnTo>
                  <a:lnTo>
                    <a:pt x="33702" y="839058"/>
                  </a:lnTo>
                  <a:lnTo>
                    <a:pt x="59321" y="778759"/>
                  </a:lnTo>
                  <a:lnTo>
                    <a:pt x="91759" y="719831"/>
                  </a:lnTo>
                  <a:lnTo>
                    <a:pt x="130795" y="662389"/>
                  </a:lnTo>
                  <a:lnTo>
                    <a:pt x="176205" y="606545"/>
                  </a:lnTo>
                  <a:lnTo>
                    <a:pt x="227766" y="552415"/>
                  </a:lnTo>
                  <a:lnTo>
                    <a:pt x="255783" y="526027"/>
                  </a:lnTo>
                  <a:lnTo>
                    <a:pt x="285255" y="500110"/>
                  </a:lnTo>
                  <a:lnTo>
                    <a:pt x="316153" y="474678"/>
                  </a:lnTo>
                  <a:lnTo>
                    <a:pt x="348449" y="449745"/>
                  </a:lnTo>
                  <a:lnTo>
                    <a:pt x="382115" y="425326"/>
                  </a:lnTo>
                  <a:lnTo>
                    <a:pt x="417124" y="401434"/>
                  </a:lnTo>
                  <a:lnTo>
                    <a:pt x="453448" y="378084"/>
                  </a:lnTo>
                  <a:lnTo>
                    <a:pt x="491059" y="355290"/>
                  </a:lnTo>
                  <a:lnTo>
                    <a:pt x="529928" y="333066"/>
                  </a:lnTo>
                  <a:lnTo>
                    <a:pt x="570029" y="311427"/>
                  </a:lnTo>
                  <a:lnTo>
                    <a:pt x="611333" y="290386"/>
                  </a:lnTo>
                  <a:lnTo>
                    <a:pt x="653812" y="269958"/>
                  </a:lnTo>
                  <a:lnTo>
                    <a:pt x="697438" y="250158"/>
                  </a:lnTo>
                  <a:lnTo>
                    <a:pt x="742184" y="230998"/>
                  </a:lnTo>
                  <a:lnTo>
                    <a:pt x="788021" y="212494"/>
                  </a:lnTo>
                  <a:lnTo>
                    <a:pt x="834923" y="194660"/>
                  </a:lnTo>
                  <a:lnTo>
                    <a:pt x="882860" y="177509"/>
                  </a:lnTo>
                  <a:lnTo>
                    <a:pt x="931805" y="161057"/>
                  </a:lnTo>
                  <a:lnTo>
                    <a:pt x="981730" y="145317"/>
                  </a:lnTo>
                  <a:lnTo>
                    <a:pt x="1032607" y="130303"/>
                  </a:lnTo>
                  <a:lnTo>
                    <a:pt x="1084409" y="116031"/>
                  </a:lnTo>
                  <a:lnTo>
                    <a:pt x="1137107" y="102513"/>
                  </a:lnTo>
                  <a:lnTo>
                    <a:pt x="1190673" y="89764"/>
                  </a:lnTo>
                  <a:lnTo>
                    <a:pt x="1245081" y="77799"/>
                  </a:lnTo>
                  <a:lnTo>
                    <a:pt x="1300301" y="66631"/>
                  </a:lnTo>
                  <a:lnTo>
                    <a:pt x="1356306" y="56275"/>
                  </a:lnTo>
                  <a:lnTo>
                    <a:pt x="1413068" y="46745"/>
                  </a:lnTo>
                  <a:lnTo>
                    <a:pt x="1470559" y="38055"/>
                  </a:lnTo>
                  <a:lnTo>
                    <a:pt x="1528751" y="30220"/>
                  </a:lnTo>
                  <a:lnTo>
                    <a:pt x="1587617" y="23253"/>
                  </a:lnTo>
                  <a:lnTo>
                    <a:pt x="1647128" y="17169"/>
                  </a:lnTo>
                  <a:lnTo>
                    <a:pt x="1707257" y="11982"/>
                  </a:lnTo>
                  <a:lnTo>
                    <a:pt x="1767975" y="7706"/>
                  </a:lnTo>
                  <a:lnTo>
                    <a:pt x="1829255" y="4356"/>
                  </a:lnTo>
                  <a:lnTo>
                    <a:pt x="1891069" y="1945"/>
                  </a:lnTo>
                  <a:lnTo>
                    <a:pt x="1953390" y="488"/>
                  </a:lnTo>
                  <a:lnTo>
                    <a:pt x="2016188" y="0"/>
                  </a:lnTo>
                  <a:lnTo>
                    <a:pt x="2078989" y="488"/>
                  </a:lnTo>
                  <a:lnTo>
                    <a:pt x="2141311" y="1945"/>
                  </a:lnTo>
                  <a:lnTo>
                    <a:pt x="2203127" y="4356"/>
                  </a:lnTo>
                  <a:lnTo>
                    <a:pt x="2264409" y="7706"/>
                  </a:lnTo>
                  <a:lnTo>
                    <a:pt x="2325130" y="11982"/>
                  </a:lnTo>
                  <a:lnTo>
                    <a:pt x="2385261" y="17169"/>
                  </a:lnTo>
                  <a:lnTo>
                    <a:pt x="2444774" y="23253"/>
                  </a:lnTo>
                  <a:lnTo>
                    <a:pt x="2503641" y="30220"/>
                  </a:lnTo>
                  <a:lnTo>
                    <a:pt x="2561836" y="38055"/>
                  </a:lnTo>
                  <a:lnTo>
                    <a:pt x="2619328" y="46745"/>
                  </a:lnTo>
                  <a:lnTo>
                    <a:pt x="2676092" y="56275"/>
                  </a:lnTo>
                  <a:lnTo>
                    <a:pt x="2732099" y="66631"/>
                  </a:lnTo>
                  <a:lnTo>
                    <a:pt x="2787321" y="77799"/>
                  </a:lnTo>
                  <a:lnTo>
                    <a:pt x="2841730" y="89764"/>
                  </a:lnTo>
                  <a:lnTo>
                    <a:pt x="2895298" y="102513"/>
                  </a:lnTo>
                  <a:lnTo>
                    <a:pt x="2947998" y="116031"/>
                  </a:lnTo>
                  <a:lnTo>
                    <a:pt x="2999801" y="130303"/>
                  </a:lnTo>
                  <a:lnTo>
                    <a:pt x="3050680" y="145317"/>
                  </a:lnTo>
                  <a:lnTo>
                    <a:pt x="3100607" y="161057"/>
                  </a:lnTo>
                  <a:lnTo>
                    <a:pt x="3149553" y="177509"/>
                  </a:lnTo>
                  <a:lnTo>
                    <a:pt x="3197492" y="194660"/>
                  </a:lnTo>
                  <a:lnTo>
                    <a:pt x="3244395" y="212494"/>
                  </a:lnTo>
                  <a:lnTo>
                    <a:pt x="3290234" y="230998"/>
                  </a:lnTo>
                  <a:lnTo>
                    <a:pt x="3334981" y="250158"/>
                  </a:lnTo>
                  <a:lnTo>
                    <a:pt x="3378609" y="269958"/>
                  </a:lnTo>
                  <a:lnTo>
                    <a:pt x="3421089" y="290386"/>
                  </a:lnTo>
                  <a:lnTo>
                    <a:pt x="3462394" y="311427"/>
                  </a:lnTo>
                  <a:lnTo>
                    <a:pt x="3502496" y="333066"/>
                  </a:lnTo>
                  <a:lnTo>
                    <a:pt x="3541366" y="355290"/>
                  </a:lnTo>
                  <a:lnTo>
                    <a:pt x="3578978" y="378084"/>
                  </a:lnTo>
                  <a:lnTo>
                    <a:pt x="3615303" y="401434"/>
                  </a:lnTo>
                  <a:lnTo>
                    <a:pt x="3650313" y="425326"/>
                  </a:lnTo>
                  <a:lnTo>
                    <a:pt x="3683981" y="449745"/>
                  </a:lnTo>
                  <a:lnTo>
                    <a:pt x="3716278" y="474678"/>
                  </a:lnTo>
                  <a:lnTo>
                    <a:pt x="3747176" y="500110"/>
                  </a:lnTo>
                  <a:lnTo>
                    <a:pt x="3776649" y="526027"/>
                  </a:lnTo>
                  <a:lnTo>
                    <a:pt x="3804667" y="552415"/>
                  </a:lnTo>
                  <a:lnTo>
                    <a:pt x="3856230" y="606545"/>
                  </a:lnTo>
                  <a:lnTo>
                    <a:pt x="3901641" y="662389"/>
                  </a:lnTo>
                  <a:lnTo>
                    <a:pt x="3940678" y="719831"/>
                  </a:lnTo>
                  <a:lnTo>
                    <a:pt x="3973117" y="778759"/>
                  </a:lnTo>
                  <a:lnTo>
                    <a:pt x="3998736" y="839058"/>
                  </a:lnTo>
                  <a:lnTo>
                    <a:pt x="4017312" y="900615"/>
                  </a:lnTo>
                  <a:lnTo>
                    <a:pt x="4028621" y="963317"/>
                  </a:lnTo>
                  <a:lnTo>
                    <a:pt x="4032440" y="1027049"/>
                  </a:lnTo>
                  <a:lnTo>
                    <a:pt x="4031481" y="1059042"/>
                  </a:lnTo>
                  <a:lnTo>
                    <a:pt x="4023889" y="1122285"/>
                  </a:lnTo>
                  <a:lnTo>
                    <a:pt x="4008919" y="1184439"/>
                  </a:lnTo>
                  <a:lnTo>
                    <a:pt x="3986793" y="1245392"/>
                  </a:lnTo>
                  <a:lnTo>
                    <a:pt x="3957736" y="1305028"/>
                  </a:lnTo>
                  <a:lnTo>
                    <a:pt x="3921970" y="1363236"/>
                  </a:lnTo>
                  <a:lnTo>
                    <a:pt x="3879718" y="1419900"/>
                  </a:lnTo>
                  <a:lnTo>
                    <a:pt x="3831203" y="1474908"/>
                  </a:lnTo>
                  <a:lnTo>
                    <a:pt x="3776649" y="1528146"/>
                  </a:lnTo>
                  <a:lnTo>
                    <a:pt x="3747176" y="1554065"/>
                  </a:lnTo>
                  <a:lnTo>
                    <a:pt x="3716278" y="1579500"/>
                  </a:lnTo>
                  <a:lnTo>
                    <a:pt x="3683981" y="1604435"/>
                  </a:lnTo>
                  <a:lnTo>
                    <a:pt x="3650313" y="1628856"/>
                  </a:lnTo>
                  <a:lnTo>
                    <a:pt x="3615303" y="1652750"/>
                  </a:lnTo>
                  <a:lnTo>
                    <a:pt x="3578978" y="1676102"/>
                  </a:lnTo>
                  <a:lnTo>
                    <a:pt x="3541366" y="1698897"/>
                  </a:lnTo>
                  <a:lnTo>
                    <a:pt x="3502496" y="1721123"/>
                  </a:lnTo>
                  <a:lnTo>
                    <a:pt x="3462394" y="1742763"/>
                  </a:lnTo>
                  <a:lnTo>
                    <a:pt x="3421089" y="1763805"/>
                  </a:lnTo>
                  <a:lnTo>
                    <a:pt x="3378609" y="1784234"/>
                  </a:lnTo>
                  <a:lnTo>
                    <a:pt x="3334981" y="1804036"/>
                  </a:lnTo>
                  <a:lnTo>
                    <a:pt x="3290234" y="1823196"/>
                  </a:lnTo>
                  <a:lnTo>
                    <a:pt x="3244395" y="1841701"/>
                  </a:lnTo>
                  <a:lnTo>
                    <a:pt x="3197492" y="1859536"/>
                  </a:lnTo>
                  <a:lnTo>
                    <a:pt x="3149553" y="1876687"/>
                  </a:lnTo>
                  <a:lnTo>
                    <a:pt x="3100607" y="1893140"/>
                  </a:lnTo>
                  <a:lnTo>
                    <a:pt x="3050680" y="1908881"/>
                  </a:lnTo>
                  <a:lnTo>
                    <a:pt x="2999801" y="1923894"/>
                  </a:lnTo>
                  <a:lnTo>
                    <a:pt x="2947998" y="1938168"/>
                  </a:lnTo>
                  <a:lnTo>
                    <a:pt x="2895298" y="1951686"/>
                  </a:lnTo>
                  <a:lnTo>
                    <a:pt x="2841730" y="1964435"/>
                  </a:lnTo>
                  <a:lnTo>
                    <a:pt x="2787321" y="1976400"/>
                  </a:lnTo>
                  <a:lnTo>
                    <a:pt x="2732099" y="1987568"/>
                  </a:lnTo>
                  <a:lnTo>
                    <a:pt x="2676092" y="1997924"/>
                  </a:lnTo>
                  <a:lnTo>
                    <a:pt x="2619328" y="2007454"/>
                  </a:lnTo>
                  <a:lnTo>
                    <a:pt x="2561836" y="2016144"/>
                  </a:lnTo>
                  <a:lnTo>
                    <a:pt x="2503641" y="2023979"/>
                  </a:lnTo>
                  <a:lnTo>
                    <a:pt x="2444774" y="2030946"/>
                  </a:lnTo>
                  <a:lnTo>
                    <a:pt x="2385261" y="2037030"/>
                  </a:lnTo>
                  <a:lnTo>
                    <a:pt x="2325130" y="2042217"/>
                  </a:lnTo>
                  <a:lnTo>
                    <a:pt x="2264409" y="2046493"/>
                  </a:lnTo>
                  <a:lnTo>
                    <a:pt x="2203127" y="2049843"/>
                  </a:lnTo>
                  <a:lnTo>
                    <a:pt x="2141311" y="2052254"/>
                  </a:lnTo>
                  <a:lnTo>
                    <a:pt x="2078989" y="2053710"/>
                  </a:lnTo>
                  <a:lnTo>
                    <a:pt x="2016188" y="2054199"/>
                  </a:lnTo>
                  <a:lnTo>
                    <a:pt x="1953390" y="2053710"/>
                  </a:lnTo>
                  <a:lnTo>
                    <a:pt x="1891069" y="2052254"/>
                  </a:lnTo>
                  <a:lnTo>
                    <a:pt x="1829255" y="2049843"/>
                  </a:lnTo>
                  <a:lnTo>
                    <a:pt x="1767975" y="2046493"/>
                  </a:lnTo>
                  <a:lnTo>
                    <a:pt x="1707257" y="2042217"/>
                  </a:lnTo>
                  <a:lnTo>
                    <a:pt x="1647128" y="2037030"/>
                  </a:lnTo>
                  <a:lnTo>
                    <a:pt x="1587617" y="2030946"/>
                  </a:lnTo>
                  <a:lnTo>
                    <a:pt x="1528751" y="2023979"/>
                  </a:lnTo>
                  <a:lnTo>
                    <a:pt x="1470559" y="2016144"/>
                  </a:lnTo>
                  <a:lnTo>
                    <a:pt x="1413068" y="2007454"/>
                  </a:lnTo>
                  <a:lnTo>
                    <a:pt x="1356306" y="1997924"/>
                  </a:lnTo>
                  <a:lnTo>
                    <a:pt x="1300301" y="1987568"/>
                  </a:lnTo>
                  <a:lnTo>
                    <a:pt x="1245081" y="1976400"/>
                  </a:lnTo>
                  <a:lnTo>
                    <a:pt x="1190673" y="1964435"/>
                  </a:lnTo>
                  <a:lnTo>
                    <a:pt x="1137107" y="1951686"/>
                  </a:lnTo>
                  <a:lnTo>
                    <a:pt x="1084409" y="1938168"/>
                  </a:lnTo>
                  <a:lnTo>
                    <a:pt x="1032607" y="1923894"/>
                  </a:lnTo>
                  <a:lnTo>
                    <a:pt x="981730" y="1908881"/>
                  </a:lnTo>
                  <a:lnTo>
                    <a:pt x="931805" y="1893140"/>
                  </a:lnTo>
                  <a:lnTo>
                    <a:pt x="882860" y="1876687"/>
                  </a:lnTo>
                  <a:lnTo>
                    <a:pt x="834923" y="1859536"/>
                  </a:lnTo>
                  <a:lnTo>
                    <a:pt x="788021" y="1841701"/>
                  </a:lnTo>
                  <a:lnTo>
                    <a:pt x="742184" y="1823196"/>
                  </a:lnTo>
                  <a:lnTo>
                    <a:pt x="697438" y="1804036"/>
                  </a:lnTo>
                  <a:lnTo>
                    <a:pt x="653812" y="1784234"/>
                  </a:lnTo>
                  <a:lnTo>
                    <a:pt x="611333" y="1763805"/>
                  </a:lnTo>
                  <a:lnTo>
                    <a:pt x="570029" y="1742763"/>
                  </a:lnTo>
                  <a:lnTo>
                    <a:pt x="529928" y="1721123"/>
                  </a:lnTo>
                  <a:lnTo>
                    <a:pt x="491059" y="1698897"/>
                  </a:lnTo>
                  <a:lnTo>
                    <a:pt x="453448" y="1676102"/>
                  </a:lnTo>
                  <a:lnTo>
                    <a:pt x="417124" y="1652750"/>
                  </a:lnTo>
                  <a:lnTo>
                    <a:pt x="382115" y="1628856"/>
                  </a:lnTo>
                  <a:lnTo>
                    <a:pt x="348449" y="1604435"/>
                  </a:lnTo>
                  <a:lnTo>
                    <a:pt x="316153" y="1579500"/>
                  </a:lnTo>
                  <a:lnTo>
                    <a:pt x="285255" y="1554065"/>
                  </a:lnTo>
                  <a:lnTo>
                    <a:pt x="255783" y="1528146"/>
                  </a:lnTo>
                  <a:lnTo>
                    <a:pt x="227766" y="1501755"/>
                  </a:lnTo>
                  <a:lnTo>
                    <a:pt x="176205" y="1447618"/>
                  </a:lnTo>
                  <a:lnTo>
                    <a:pt x="130795" y="1391768"/>
                  </a:lnTo>
                  <a:lnTo>
                    <a:pt x="91759" y="1334318"/>
                  </a:lnTo>
                  <a:lnTo>
                    <a:pt x="59321" y="1275382"/>
                  </a:lnTo>
                  <a:lnTo>
                    <a:pt x="33702" y="1215073"/>
                  </a:lnTo>
                  <a:lnTo>
                    <a:pt x="15127" y="1153505"/>
                  </a:lnTo>
                  <a:lnTo>
                    <a:pt x="3819" y="1090793"/>
                  </a:lnTo>
                  <a:lnTo>
                    <a:pt x="0" y="102704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4041" y="4477892"/>
            <a:ext cx="25901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Times New Roman"/>
                <a:cs typeface="Times New Roman"/>
              </a:rPr>
              <a:t>На</a:t>
            </a:r>
            <a:r>
              <a:rPr sz="1800" b="1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00"/>
                </a:solidFill>
                <a:latin typeface="Times New Roman"/>
                <a:cs typeface="Times New Roman"/>
              </a:rPr>
              <a:t>оборотной</a:t>
            </a:r>
            <a:r>
              <a:rPr sz="18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стороне-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графические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игры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упражнения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развитие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мелкой</a:t>
            </a:r>
            <a:r>
              <a:rPr sz="18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моторики</a:t>
            </a:r>
            <a:r>
              <a:rPr sz="1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рук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внимания,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памяти, мышления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596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Times New Roman</vt:lpstr>
      <vt:lpstr>Office Theme</vt:lpstr>
      <vt:lpstr>МБДОУ «Детский сад № 23» </vt:lpstr>
      <vt:lpstr>Образовательная область «Речевое развитие»</vt:lpstr>
      <vt:lpstr>Проект «Бабушкины сказки»</vt:lpstr>
      <vt:lpstr>Презентация PowerPoint</vt:lpstr>
      <vt:lpstr>Что представляет собой комплект демонстрационного материала?</vt:lpstr>
      <vt:lpstr>Темы сказок</vt:lpstr>
      <vt:lpstr>Ценности</vt:lpstr>
      <vt:lpstr>«РЕПКА»</vt:lpstr>
      <vt:lpstr>На лицевой стороне-сюжетные картинки для составления рассказа Плакат нужно разрезать по пунктирным линиям</vt:lpstr>
      <vt:lpstr>Этапы реализации проекта «Бабушкины сказки»</vt:lpstr>
      <vt:lpstr>Презентация PowerPoint</vt:lpstr>
      <vt:lpstr>Презентация PowerPoint</vt:lpstr>
      <vt:lpstr>Обучающие занятия с детьми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Детсад</cp:lastModifiedBy>
  <cp:revision>3</cp:revision>
  <dcterms:created xsi:type="dcterms:W3CDTF">2026-01-26T11:27:55Z</dcterms:created>
  <dcterms:modified xsi:type="dcterms:W3CDTF">2026-01-23T10:15:48Z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2026-01-26T00:00:00Z</vt:filetime>
  </property>
  <property fmtid="{D5CDD505-2E9C-101B-9397-08002B2CF9AE}" pid="5" name="Producer">
    <vt:lpwstr>Microsoft® PowerPoint® 2010</vt:lpwstr>
  </property>
</Properties>
</file>