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  <p:sldId id="268" r:id="rId3"/>
    <p:sldId id="301" r:id="rId4"/>
    <p:sldId id="284" r:id="rId5"/>
    <p:sldId id="292" r:id="rId6"/>
    <p:sldId id="285" r:id="rId7"/>
    <p:sldId id="286" r:id="rId8"/>
    <p:sldId id="305" r:id="rId9"/>
    <p:sldId id="304" r:id="rId10"/>
    <p:sldId id="296" r:id="rId11"/>
    <p:sldId id="306" r:id="rId12"/>
    <p:sldId id="29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50" autoAdjust="0"/>
    <p:restoredTop sz="94660"/>
  </p:normalViewPr>
  <p:slideViewPr>
    <p:cSldViewPr>
      <p:cViewPr varScale="1">
        <p:scale>
          <a:sx n="64" d="100"/>
          <a:sy n="64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8560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412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65130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241444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67940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4244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34921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13543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1192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46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4154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85164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6294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253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666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654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4479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164841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  <p:sldLayoutId id="2147483903" r:id="rId14"/>
    <p:sldLayoutId id="2147483904" r:id="rId15"/>
    <p:sldLayoutId id="2147483905" r:id="rId16"/>
    <p:sldLayoutId id="2147483906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1523" y="210498"/>
            <a:ext cx="7848872" cy="3384376"/>
          </a:xfrm>
        </p:spPr>
        <p:txBody>
          <a:bodyPr/>
          <a:lstStyle/>
          <a:p>
            <a:pPr marL="182880" indent="0">
              <a:buNone/>
            </a:pP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725144"/>
            <a:ext cx="3888433" cy="1602199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Забелина О.А.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67544" y="116632"/>
            <a:ext cx="8229600" cy="30243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/>
          <a:p>
            <a:pPr algn="ctr" defTabSz="457207">
              <a:spcBef>
                <a:spcPct val="0"/>
              </a:spcBef>
            </a:pP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Муниципальное бюджетное образовательное учреждение «Детский сад №9  «Россиянка»</a:t>
            </a: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9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Консультация для родителей 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ea typeface="+mj-ea"/>
                <a:cs typeface="Times New Roman" pitchFamily="18" charset="0"/>
              </a:rPr>
              <a:t>«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Капризы и истерики. </a:t>
            </a:r>
          </a:p>
          <a:p>
            <a:pPr algn="ctr" defTabSz="457207">
              <a:spcBef>
                <a:spcPct val="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Их причины и проявления</a:t>
            </a:r>
            <a:r>
              <a:rPr kumimoji="0" lang="ru-RU" sz="4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».</a:t>
            </a:r>
            <a:endParaRPr kumimoji="0" lang="ru-RU" sz="4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933056"/>
            <a:ext cx="2808287" cy="2304256"/>
          </a:xfrm>
          <a:prstGeom prst="rect">
            <a:avLst/>
          </a:prstGeom>
          <a:ln w="190500" cap="sq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" name="Picture 4" descr="F:\люда\работа\кризис 3\gne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212976"/>
            <a:ext cx="2565085" cy="2019164"/>
          </a:xfrm>
          <a:prstGeom prst="rect">
            <a:avLst/>
          </a:prstGeom>
          <a:ln w="190500" cap="sq">
            <a:solidFill>
              <a:schemeClr val="accent3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="" xmlns:p14="http://schemas.microsoft.com/office/powerpoint/2010/main" val="27529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52718"/>
            <a:ext cx="6856522" cy="744034"/>
          </a:xfrm>
        </p:spPr>
        <p:txBody>
          <a:bodyPr/>
          <a:lstStyle/>
          <a:p>
            <a:pPr algn="ctr"/>
            <a:r>
              <a:rPr lang="ru-RU" sz="4000" b="1" i="1" u="sng" dirty="0" smtClean="0">
                <a:latin typeface="Times New Roman" pitchFamily="18" charset="0"/>
                <a:cs typeface="Times New Roman" pitchFamily="18" charset="0"/>
              </a:rPr>
              <a:t>Копилка педагогических идей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980728"/>
            <a:ext cx="8316416" cy="569972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Понять, что это временно.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Иметь в запасе множество способов переключения внимания.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Учить ребёнка не кричать, а договариваться.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Пересмотреть свою систему запретов и разрешений.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Не прерывать бесцеремонно игру ребенка.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Используйте игру "Наоборот"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Предлагать право выбора. (Иллюзию выбора).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Поддерживайте стремление к самостоятельности.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Быть всем членам семьи единодушными в воспитании.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Не следует говорить "да" когда необходимо твёрдое "нет".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- Не угрожайте ребенку и не шантажируйте его («Если ты… то…»). 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  Прежде чем что-то запретить, решите, 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готовы ли вы спокойно вынести каприз.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Большую роль играет положительный пример взрослых.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Очень важно соблюдение режима дня.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Развивать таланты, играть с детьми.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064896" cy="5184575"/>
          </a:xfrm>
        </p:spPr>
        <p:txBody>
          <a:bodyPr/>
          <a:lstStyle/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«Воспитание представляется 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сложным делом только до тех пор,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пока мы хотим, не воспитывая себя,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воспитать своих детей или кого бы то ни было. 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же поймешь, что воспитывать 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других мы можем только через себя, 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 упраздняется вопрос о воспитании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 остается один вопрос: 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надо самому жить?»</a:t>
            </a: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Л.Н. Толстой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book20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81128"/>
            <a:ext cx="3954639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52928" cy="65973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Список литературы для родителей: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Хазиева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«Детские капризы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Практическое руководство для родителей непослушных детей»</a:t>
            </a:r>
            <a:r>
              <a:rPr lang="ru-RU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Как добиться от ребенка выполнения требований взрослого, не подавив чувства собственного достоинства малыша, сохранив доверительные, уважительные взаимоотношения? Ответы на этот и другие важные вопросы на страницах книги.</a:t>
            </a:r>
          </a:p>
          <a:p>
            <a:pPr>
              <a:buNone/>
            </a:pP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Е. Корнеева «Детские капризы. Что это такое и как с этим бороться». 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делать, когда ребенок кричит, упирается, захлебывается слезами, а окружающие с осуждением смотрят на незадачливого родителя? Эта и другие ситуации разбираются в книге.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Некрасова, Н. Некрасова «Что делать, если… Вас достали конфликты, капризы и детские вредности»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 книга — практикум для родителей, подсказка, шпаргалка на каждый день. </a:t>
            </a:r>
          </a:p>
          <a:p>
            <a:pPr>
              <a:buNone/>
            </a:pP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И. Гурина, М.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Шкурина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Т. Холкина «Сказки от капризов».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книге собраны особые психологические сказки на все случаи жизни. Ребенок 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отказывается есть, ложиться спать, убирать игрушки, дерется, не хочет ходить в детский сад и т. д. — прочитайте ему одну из сказок, и вы увидите, как изменится его поведение.</a:t>
            </a:r>
          </a:p>
          <a:p>
            <a:pPr>
              <a:buNone/>
            </a:pP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М. Вульф «Психология детских капризов». 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исследует проблему реальности и фантазии в психике ребенка, анализирует детские сказки, дает им психоаналитическое толкование, объясняет природу детских капризов и раздражения.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    М.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«Капризы и истерики. Как справиться с детским гневом». 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поможет понять, почему ребенок капризничает, и найти правильную линию поведения, когда эмоциональные качели раскачиваются слишком сильно. В ней много полезных советов, подсказок и действенных решений.</a:t>
            </a:r>
            <a:endParaRPr lang="ru-RU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27700" y="476672"/>
            <a:ext cx="7416708" cy="5976664"/>
          </a:xfrm>
        </p:spPr>
        <p:txBody>
          <a:bodyPr>
            <a:norm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Психолог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Раиль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Кашапов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каприз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это эмоциональное давление на взрослого, попытка заставить родителей сделать так, как хочется ребенку.</a:t>
            </a:r>
            <a:r>
              <a:rPr lang="ru-RU" sz="3600" dirty="0" smtClean="0"/>
              <a:t> </a:t>
            </a:r>
            <a:r>
              <a:rPr lang="ru-RU" sz="3600" b="1" dirty="0" smtClean="0">
                <a:solidFill>
                  <a:srgbClr val="00B0F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Капризы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это действия, лишенные разумного основания. 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 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капризного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ребёнка любимое выражение:</a:t>
            </a:r>
          </a:p>
          <a:p>
            <a:pPr marL="0" lvl="0" indent="0" algn="ct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"Я не хочу".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FFFF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0242" name="AutoShape 2" descr="Картинки по запросу &quot;картинки  про упрямство детей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6" name="Picture 6" descr="Картинки по запросу &quot;картинки  про упрямство детей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653136"/>
            <a:ext cx="2628900" cy="1743076"/>
          </a:xfrm>
          <a:prstGeom prst="rect">
            <a:avLst/>
          </a:prstGeom>
          <a:noFill/>
        </p:spPr>
      </p:pic>
      <p:pic>
        <p:nvPicPr>
          <p:cNvPr id="10248" name="Picture 8" descr="Картинки по запросу &quot;картинки  про упрямство детей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645025"/>
            <a:ext cx="2438400" cy="1584176"/>
          </a:xfrm>
          <a:prstGeom prst="rect">
            <a:avLst/>
          </a:prstGeom>
          <a:noFill/>
        </p:spPr>
      </p:pic>
      <p:pic>
        <p:nvPicPr>
          <p:cNvPr id="8" name="Picture 2" descr="https://mamairebenok.com/wp-content/uploads/2015/10/poslushnyiy-rebenok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3717032"/>
            <a:ext cx="2818988" cy="18448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78599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Причины капризов: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1556793"/>
            <a:ext cx="7416708" cy="469161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Нарушения режима дня;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Обилие новых впечатлений, повышенная эмоциональная возбудимость;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Некомфортная обстановка;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Плохое самочувствие;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Привлечение внимания;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Хочет добиться чего-то очень желаемого;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Протест против чрезмерной опеки и демонстрации желания быть самостоятельным;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Переутомление ( физическое, психологическое).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1560" y="488430"/>
            <a:ext cx="756072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детских 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истерик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характерны: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невероятная яркость;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своего рода игра на публику;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зависимость от внешних обстоятельств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наличия зрителей.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endParaRPr lang="ru-RU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Истерика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может сопровождаться громогласным плачем, криками, битьем головы о стену или пол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endParaRPr kumimoji="0" lang="ru-RU" b="0" i="0" u="sng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endParaRPr lang="ru-RU" u="sng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Корень проблемы – в реакциях родителей на поведение малыша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F:\Новая папка\люди\ксиса\74050c17063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196752"/>
            <a:ext cx="303742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8407770" cy="1400530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Чешский психолог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Эрма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Бомбек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выделила следующие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факторы, провоцирующие истерику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204864"/>
            <a:ext cx="7272808" cy="4195481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детей, которым незнакомо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слово «нет»;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единая система запретов;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усталость, эмоциональное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переутомление; плохой сон;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Отсутствие внимания со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стороны родителей</a:t>
            </a:r>
          </a:p>
          <a:p>
            <a:endParaRPr lang="ru-RU" dirty="0" smtClean="0"/>
          </a:p>
          <a:p>
            <a:pPr algn="ctr">
              <a:buNone/>
            </a:pPr>
            <a:r>
              <a:rPr lang="ru-RU" sz="2800" b="1" dirty="0" smtClean="0">
                <a:solidFill>
                  <a:srgbClr val="FFC000"/>
                </a:solidFill>
              </a:rPr>
              <a:t>Показательная истерика – это способ привлечь к себе внимание родителей</a:t>
            </a:r>
            <a:endParaRPr lang="ru-RU" sz="2800" dirty="0" smtClean="0">
              <a:solidFill>
                <a:srgbClr val="FFC000"/>
              </a:solidFill>
            </a:endParaRPr>
          </a:p>
          <a:p>
            <a:endParaRPr lang="ru-RU" dirty="0"/>
          </a:p>
        </p:txBody>
      </p:sp>
      <p:pic>
        <p:nvPicPr>
          <p:cNvPr id="14338" name="Picture 2" descr="http://nadezhdaclinik.ru/images/hello_html_m24ad767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204864"/>
            <a:ext cx="3441998" cy="30501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20688"/>
            <a:ext cx="8820472" cy="6237311"/>
          </a:xfrm>
        </p:spPr>
        <p:txBody>
          <a:bodyPr>
            <a:normAutofit fontScale="92500" lnSpcReduction="20000"/>
          </a:bodyPr>
          <a:lstStyle/>
          <a:p>
            <a:pPr marL="0" lvl="0" indent="0" algn="ctr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r>
              <a:rPr lang="ru-RU" sz="4000" b="1" i="1" dirty="0" smtClean="0">
                <a:solidFill>
                  <a:srgbClr val="00B0F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предотвратить приступ истерики у ребенка: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Научитесь предупреждать вспышки истерики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скорее раздражается плачем и криком, когда он устал, проголодался или чувствует, что его торопят.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Постарайтесь предвидеть такие моменты: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отправляйтесь в магазин за покупками, когда ребенок проголодался; собираясь в сад, не предлагайте одежду, которую он не любит.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Переключайте внимание ребенка на действия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Маленькие дети более склонны реагировать на просьбу родителей сделать что-то, чем прислушиваться к просьбе прекратить это делать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Назовите ребенку его эмоциональное состояние. Дайте ему понять, что, несмотря на чувства есть определенные приделы его поведения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понимаю, что ты злишься, потому что… И хотя ты рассердился, нельзя кричать в магазине. Это поможет понять, что есть ситуации, в которых это поведение недопустимо.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Скажите ребенку правду относительно последствий.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разговоре часто бывает полезным объяснить, что влечет его поведение. Объясните просто: «Ты ведешь себя плохо, и мы не позволим этого», «Если ты будешь продолжать, тебе придется уйти к себе в комнату».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064896" cy="6192688"/>
          </a:xfrm>
        </p:spPr>
        <p:txBody>
          <a:bodyPr>
            <a:normAutofit fontScale="92500" lnSpcReduction="10000"/>
          </a:bodyPr>
          <a:lstStyle/>
          <a:p>
            <a:pPr marL="0" lvl="0" indent="0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истерика уже началась…</a:t>
            </a:r>
          </a:p>
          <a:p>
            <a:pPr marL="0" lvl="0" indent="0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Важно не раздражаться, взять себя в руки. </a:t>
            </a:r>
          </a:p>
          <a:p>
            <a:pPr marL="0" lvl="0" indent="0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стоит в этот момент пускаться в длинные объяснения</a:t>
            </a:r>
          </a:p>
          <a:p>
            <a:pPr marL="0" lvl="0" indent="0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b="1" u="sng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Лучше отвлечь его,</a:t>
            </a:r>
            <a:r>
              <a:rPr lang="ru-RU" u="sng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резко переключить внимание на что-нибудь.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Твердо и простыми словами объяснить ребенку, почему взрослые не будут выполнять его требование.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только начинается истерика- лучше встать и выйти из комнаты. Через некоторое время ребенок успокоится и возобновит общение с родителями. Лучше дождаться, пока он сделает это сам, и сразу же переключить его внимание на какое-то действие.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Всей семье необходимо выработать единую систему запретов и поощрений.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Нужно учить ребенка выражать свои желания приемлемым способом, объяснять, что криком получить это невозможно, и своим поведением не закреплять у ребенка подобные манипуляции.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ребёнок начал истерику в людном месте, то лучше всего его перенести в другое, менее людное место. (Например, если ребёнок на детской площадке лёг на землю и стучит кулаками (в истерике), то лучше его взять и перенести в сторону. Там его следует положить в такое же положение и подождать пока истерика закончится (если вы не будете реагировать на истерику, то она быстро закончится).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 время подобных истерик бесполезно что-либо объяснять ребёнку. Дождитесь окончания.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2718"/>
            <a:ext cx="8604448" cy="1104074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Спокойствие, только спокойствие!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Душевное здоровье как динамическая характеристика индивидуальности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8431" y="1489108"/>
            <a:ext cx="7133969" cy="47592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2052925"/>
            <a:ext cx="7344700" cy="419548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Задача родителя — перестать реагировать на непослушание прежними способами и тем самым разорвать заколдованный круг.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2196</TotalTime>
  <Words>1031</Words>
  <Application>Microsoft Office PowerPoint</Application>
  <PresentationFormat>Экран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Ион</vt:lpstr>
      <vt:lpstr> </vt:lpstr>
      <vt:lpstr>Слайд 2</vt:lpstr>
      <vt:lpstr>Причины капризов: </vt:lpstr>
      <vt:lpstr>Слайд 4</vt:lpstr>
      <vt:lpstr>Чешский психолог Эрма Бомбек выделила следующие факторы, провоцирующие истерику:</vt:lpstr>
      <vt:lpstr>Слайд 6</vt:lpstr>
      <vt:lpstr>Слайд 7</vt:lpstr>
      <vt:lpstr>Спокойствие, только спокойствие!</vt:lpstr>
      <vt:lpstr>Слайд 9</vt:lpstr>
      <vt:lpstr>Копилка педагогических идей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родительского клуба «К счастливой семье через детский сад» в МБДОУ д/с комбинированного вида №9 «Россиянка»</dc:title>
  <dc:creator>Педагог</dc:creator>
  <cp:lastModifiedBy>zabinessa@gmail.com</cp:lastModifiedBy>
  <cp:revision>187</cp:revision>
  <dcterms:created xsi:type="dcterms:W3CDTF">2015-04-06T08:23:08Z</dcterms:created>
  <dcterms:modified xsi:type="dcterms:W3CDTF">2020-04-23T19:03:22Z</dcterms:modified>
</cp:coreProperties>
</file>