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9"/>
  </p:notesMasterIdLst>
  <p:sldIdLst>
    <p:sldId id="256" r:id="rId3"/>
    <p:sldId id="257" r:id="rId4"/>
    <p:sldId id="258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454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99055-51F5-4F20-A139-8B029E60F59D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6C2D9-FF01-4EA8-883F-2189D5BF4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6C2D9-FF01-4EA8-883F-2189D5BF4E2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rgbClr val="454545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4414" y="1600200"/>
            <a:ext cx="328138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57290" y="1535113"/>
            <a:ext cx="314009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357290" y="2174875"/>
            <a:ext cx="314009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000240"/>
            <a:ext cx="236537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1538" y="3214686"/>
            <a:ext cx="2393975" cy="29114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9010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5852" y="1600200"/>
            <a:ext cx="74009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2B5D6F-AEEB-46B6-B931-09A45E1D96D4}" type="datetimeFigureOut">
              <a:rPr lang="ru-RU" smtClean="0"/>
              <a:pPr/>
              <a:t>23.05.2019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6000" b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57356" y="2214554"/>
            <a:ext cx="6400800" cy="1752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«Тверской полиграфический колледж», г.Тверь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43108" y="214290"/>
            <a:ext cx="5500726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ежрегиональное ежегодное мероприятие, посвящённое 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23 апреля -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«Всемирный день книги и авторского права»</a:t>
            </a:r>
          </a:p>
        </p:txBody>
      </p:sp>
      <p:pic>
        <p:nvPicPr>
          <p:cNvPr id="5" name="Picture 2" descr="http://tplcol44.ru/_data/icons/logo_1254b9aa124fd9306194d8101adedf35.png?time=14861180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4214818"/>
            <a:ext cx="1965445" cy="22034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3042" y="285728"/>
            <a:ext cx="102823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 год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14612" y="142852"/>
            <a:ext cx="35719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«Иллюстрируем 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произведения К. Чуковского»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http://itd3.mycdn.me/image?id=865109520892&amp;t=20&amp;plc=WEB&amp;tkn=*QNu3m-SnguysNBHDEn8n0Q5oqj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142852"/>
            <a:ext cx="2222866" cy="157163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86190"/>
            <a:ext cx="408315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5306" y="3786190"/>
            <a:ext cx="410899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928670"/>
            <a:ext cx="4071966" cy="270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08" y="142852"/>
            <a:ext cx="102823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57554" y="142852"/>
            <a:ext cx="302172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«Об экологии через книгу»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http://b1.culture.ru/c/640875.550x4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214290"/>
            <a:ext cx="1921635" cy="1443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428868"/>
            <a:ext cx="2786082" cy="184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500546"/>
            <a:ext cx="353965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571480"/>
            <a:ext cx="2714644" cy="180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2500306"/>
            <a:ext cx="2857646" cy="190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4452992"/>
            <a:ext cx="3429024" cy="2283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214290"/>
            <a:ext cx="102823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57554" y="214290"/>
            <a:ext cx="300556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«Откроем книг страницы»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14290"/>
            <a:ext cx="1981898" cy="148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857364"/>
            <a:ext cx="268997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928670"/>
            <a:ext cx="4000528" cy="26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786190"/>
            <a:ext cx="4071966" cy="270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228" y="3786190"/>
            <a:ext cx="408158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214290"/>
            <a:ext cx="102823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dirty="0"/>
          </a:p>
        </p:txBody>
      </p:sp>
      <p:pic>
        <p:nvPicPr>
          <p:cNvPr id="3" name="Picture 2" descr="https://im0-tub-ru.yandex.net/i?id=444574aaf8d5cf645e91c886d3a6073f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285728"/>
            <a:ext cx="1785950" cy="1250165"/>
          </a:xfrm>
          <a:prstGeom prst="rect">
            <a:avLst/>
          </a:prstGeom>
          <a:noFill/>
        </p:spPr>
      </p:pic>
      <p:pic>
        <p:nvPicPr>
          <p:cNvPr id="4" name="Picture 2" descr="https://im0-tub-ru.yandex.net/i?id=da9939a7a5e001ba28deb9542583a1e3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1714488"/>
            <a:ext cx="1857388" cy="12407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86116" y="214290"/>
            <a:ext cx="321471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«Театр – синтез искусств»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000108"/>
            <a:ext cx="3357586" cy="225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429000"/>
            <a:ext cx="3572068" cy="238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4286256"/>
            <a:ext cx="2714644" cy="218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934" y="857232"/>
            <a:ext cx="229821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3702" y="3143248"/>
            <a:ext cx="213961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llustrators.ru/uploads/illustration/image/508558/main_508558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2357454" cy="354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2844" y="3786190"/>
            <a:ext cx="8839200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конкурса в различные годы: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Конкурс художественного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творчества (Новая детская иллюстрация, дизайн обложки, иллюстрируем произведения художественной литературы)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2.Фотоконкурс</a:t>
            </a:r>
          </a:p>
          <a:p>
            <a:pPr>
              <a:defRPr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Конкурс «Моя первая книга в авторском издании»</a:t>
            </a:r>
          </a:p>
          <a:p>
            <a:pPr>
              <a:defRPr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Конкурс переплётного мастерства «Лучшее внешнее оформление книги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Литературный творческий конкурс «Слово о слове»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714612" y="357166"/>
            <a:ext cx="5857916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Символ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праздника-  дерево, которое олицетворяет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Древо Жизни и Древо Познания.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6072206"/>
            <a:ext cx="770114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 организации и проведения конкурса Волкова Г.Ю.,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заместитель директора ГБП ОУ «Тверской полиграфический колледж»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43240" y="1643050"/>
            <a:ext cx="4572000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Участвуют четыре возрастные категории: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Младшие школьники – 3-6 классы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Старшие школьники – 7-11 классы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Студенты колледжей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Преподаватели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колледжей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lang="ru-RU" b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.Твери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</a:t>
            </a:r>
            <a:r>
              <a:rPr lang="ru-RU" b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Тверской области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S030005980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Поэт">
      <a:majorFont>
        <a:latin typeface="ArtScript"/>
        <a:ea typeface=""/>
        <a:cs typeface=""/>
      </a:majorFont>
      <a:minorFont>
        <a:latin typeface="Cansellaris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24BDAE3-7B6F-42F9-A29F-FB528BFE82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TS030005980</Template>
  <TotalTime>198</TotalTime>
  <Words>159</Words>
  <Application>Microsoft Office PowerPoint</Application>
  <PresentationFormat>Экран (4:3)</PresentationFormat>
  <Paragraphs>28</Paragraphs>
  <Slides>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TS030005980</vt:lpstr>
      <vt:lpstr>Межрегиональное ежегодное мероприятие, посвящённое  23 апреля - «Всемирный день книги и авторского права»</vt:lpstr>
      <vt:lpstr>Слайд 2</vt:lpstr>
      <vt:lpstr>Слайд 3</vt:lpstr>
      <vt:lpstr>Слайд 4</vt:lpstr>
      <vt:lpstr>Слайд 5</vt:lpstr>
      <vt:lpstr>Слайд 6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Межрегиональное ежегодное мероприятие, посвящённое  23 апреля - «Всемирный день книги и авторского права»</dc:title>
  <dc:subject/>
  <dc:creator>Comp</dc:creator>
  <cp:keywords/>
  <dc:description/>
  <cp:lastModifiedBy>Comp</cp:lastModifiedBy>
  <cp:revision>24</cp:revision>
  <dcterms:created xsi:type="dcterms:W3CDTF">2019-05-17T10:40:36Z</dcterms:created>
  <dcterms:modified xsi:type="dcterms:W3CDTF">2019-05-23T09:08:10Z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TC030005980</vt:lpwstr>
  </property>
</Properties>
</file>