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8" r:id="rId5"/>
    <p:sldId id="260" r:id="rId6"/>
    <p:sldId id="259" r:id="rId7"/>
    <p:sldId id="264" r:id="rId8"/>
    <p:sldId id="266" r:id="rId9"/>
    <p:sldId id="265" r:id="rId10"/>
    <p:sldId id="267" r:id="rId11"/>
    <p:sldId id="263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EE8EF-3CF1-44FD-AE87-8E4CCB9853E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F1BAC3-4790-4B24-BE52-1E0F7E4018BB}">
      <dgm:prSet phldrT="[Текст]" custT="1"/>
      <dgm:spPr/>
      <dgm:t>
        <a:bodyPr/>
        <a:lstStyle/>
        <a:p>
          <a:r>
            <a:rPr lang="ru-RU" sz="2400" b="1" dirty="0" smtClean="0"/>
            <a:t>Видеть проблему и задавать вопросы</a:t>
          </a:r>
          <a:endParaRPr lang="ru-RU" sz="2400" b="1" dirty="0"/>
        </a:p>
      </dgm:t>
    </dgm:pt>
    <dgm:pt modelId="{99EBB4EC-C50B-4753-8DB7-D344A2146185}" type="parTrans" cxnId="{661453C0-A760-4D60-ADEE-651863CAD99E}">
      <dgm:prSet/>
      <dgm:spPr/>
      <dgm:t>
        <a:bodyPr/>
        <a:lstStyle/>
        <a:p>
          <a:endParaRPr lang="ru-RU"/>
        </a:p>
      </dgm:t>
    </dgm:pt>
    <dgm:pt modelId="{25FD1762-D233-4936-8BDA-249F12718B0C}" type="sibTrans" cxnId="{661453C0-A760-4D60-ADEE-651863CAD99E}">
      <dgm:prSet/>
      <dgm:spPr/>
      <dgm:t>
        <a:bodyPr/>
        <a:lstStyle/>
        <a:p>
          <a:endParaRPr lang="ru-RU"/>
        </a:p>
      </dgm:t>
    </dgm:pt>
    <dgm:pt modelId="{DB392D1E-3946-4A53-A496-AEBBE9FDBD67}">
      <dgm:prSet phldrT="[Текст]" custT="1"/>
      <dgm:spPr/>
      <dgm:t>
        <a:bodyPr/>
        <a:lstStyle/>
        <a:p>
          <a:r>
            <a:rPr lang="ru-RU" sz="2400" b="1" dirty="0" smtClean="0"/>
            <a:t>Уметь доказывать</a:t>
          </a:r>
          <a:endParaRPr lang="ru-RU" sz="2400" b="1" dirty="0"/>
        </a:p>
      </dgm:t>
    </dgm:pt>
    <dgm:pt modelId="{43ECD299-8EAC-41E9-BBE5-D3F34C407B6E}" type="parTrans" cxnId="{6723F315-CF14-4726-B924-DF9C12E414F5}">
      <dgm:prSet/>
      <dgm:spPr/>
      <dgm:t>
        <a:bodyPr/>
        <a:lstStyle/>
        <a:p>
          <a:endParaRPr lang="ru-RU"/>
        </a:p>
      </dgm:t>
    </dgm:pt>
    <dgm:pt modelId="{884B5D3C-FC93-41A2-96EA-DE1B1A9D1C1B}" type="sibTrans" cxnId="{6723F315-CF14-4726-B924-DF9C12E414F5}">
      <dgm:prSet/>
      <dgm:spPr/>
      <dgm:t>
        <a:bodyPr/>
        <a:lstStyle/>
        <a:p>
          <a:endParaRPr lang="ru-RU"/>
        </a:p>
      </dgm:t>
    </dgm:pt>
    <dgm:pt modelId="{EA29E90F-DE60-4720-BEA0-98ECB6B9576E}">
      <dgm:prSet phldrT="[Текст]" custT="1"/>
      <dgm:spPr/>
      <dgm:t>
        <a:bodyPr/>
        <a:lstStyle/>
        <a:p>
          <a:r>
            <a:rPr lang="ru-RU" sz="2400" b="1" dirty="0" smtClean="0"/>
            <a:t>Делать выводы</a:t>
          </a:r>
          <a:endParaRPr lang="ru-RU" sz="2400" b="1" dirty="0"/>
        </a:p>
      </dgm:t>
    </dgm:pt>
    <dgm:pt modelId="{6AC82AA0-732B-430F-8160-B397A8C032C9}" type="parTrans" cxnId="{572C6CD8-66EF-4F22-BD56-FAF78C85B9E8}">
      <dgm:prSet/>
      <dgm:spPr/>
      <dgm:t>
        <a:bodyPr/>
        <a:lstStyle/>
        <a:p>
          <a:endParaRPr lang="ru-RU"/>
        </a:p>
      </dgm:t>
    </dgm:pt>
    <dgm:pt modelId="{1A6EA0C8-DFB7-4D01-A02D-ADB1266C3D19}" type="sibTrans" cxnId="{572C6CD8-66EF-4F22-BD56-FAF78C85B9E8}">
      <dgm:prSet/>
      <dgm:spPr/>
      <dgm:t>
        <a:bodyPr/>
        <a:lstStyle/>
        <a:p>
          <a:endParaRPr lang="ru-RU"/>
        </a:p>
      </dgm:t>
    </dgm:pt>
    <dgm:pt modelId="{055CFFDC-1FF0-4B41-BCC1-22D002B8C07D}">
      <dgm:prSet custT="1"/>
      <dgm:spPr/>
      <dgm:t>
        <a:bodyPr/>
        <a:lstStyle/>
        <a:p>
          <a:r>
            <a:rPr lang="ru-RU" sz="2400" b="1" dirty="0" smtClean="0"/>
            <a:t>Высказывать предположения и строить планы их проверки</a:t>
          </a:r>
          <a:endParaRPr lang="ru-RU" sz="2400" b="1" dirty="0"/>
        </a:p>
      </dgm:t>
    </dgm:pt>
    <dgm:pt modelId="{72D8C923-6673-4BDE-8AD2-1CED5B91A3E6}" type="parTrans" cxnId="{BE99FE16-0133-48D4-BBB7-E16F51D55672}">
      <dgm:prSet/>
      <dgm:spPr/>
      <dgm:t>
        <a:bodyPr/>
        <a:lstStyle/>
        <a:p>
          <a:endParaRPr lang="ru-RU"/>
        </a:p>
      </dgm:t>
    </dgm:pt>
    <dgm:pt modelId="{CA610C10-8DFC-4C2C-B67C-CB9F14CE5EFF}" type="sibTrans" cxnId="{BE99FE16-0133-48D4-BBB7-E16F51D55672}">
      <dgm:prSet/>
      <dgm:spPr/>
      <dgm:t>
        <a:bodyPr/>
        <a:lstStyle/>
        <a:p>
          <a:endParaRPr lang="ru-RU"/>
        </a:p>
      </dgm:t>
    </dgm:pt>
    <dgm:pt modelId="{CA7F313E-0A13-493A-B5B9-1DE7F3AC768E}" type="pres">
      <dgm:prSet presAssocID="{10AEE8EF-3CF1-44FD-AE87-8E4CCB9853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8854C-431A-461B-B241-F5B82E80F40B}" type="pres">
      <dgm:prSet presAssocID="{F4F1BAC3-4790-4B24-BE52-1E0F7E4018BB}" presName="parentLin" presStyleCnt="0"/>
      <dgm:spPr/>
    </dgm:pt>
    <dgm:pt modelId="{A93C6EAD-B508-4AE5-9E2A-67620514FBE2}" type="pres">
      <dgm:prSet presAssocID="{F4F1BAC3-4790-4B24-BE52-1E0F7E4018B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83095E4-6677-47C5-9B3F-A34130C1CE58}" type="pres">
      <dgm:prSet presAssocID="{F4F1BAC3-4790-4B24-BE52-1E0F7E4018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A9F6F-1668-41E7-8AFD-93AA10246C42}" type="pres">
      <dgm:prSet presAssocID="{F4F1BAC3-4790-4B24-BE52-1E0F7E4018BB}" presName="negativeSpace" presStyleCnt="0"/>
      <dgm:spPr/>
    </dgm:pt>
    <dgm:pt modelId="{36B85456-259C-479C-B4F7-81F58638B6C2}" type="pres">
      <dgm:prSet presAssocID="{F4F1BAC3-4790-4B24-BE52-1E0F7E4018BB}" presName="childText" presStyleLbl="conFgAcc1" presStyleIdx="0" presStyleCnt="4">
        <dgm:presLayoutVars>
          <dgm:bulletEnabled val="1"/>
        </dgm:presLayoutVars>
      </dgm:prSet>
      <dgm:spPr/>
    </dgm:pt>
    <dgm:pt modelId="{7E8C0ED9-C3DA-4EF4-9FC6-317681D2AF60}" type="pres">
      <dgm:prSet presAssocID="{25FD1762-D233-4936-8BDA-249F12718B0C}" presName="spaceBetweenRectangles" presStyleCnt="0"/>
      <dgm:spPr/>
    </dgm:pt>
    <dgm:pt modelId="{0DFA7A45-371B-4AF2-BB5A-50EFBCE2498E}" type="pres">
      <dgm:prSet presAssocID="{DB392D1E-3946-4A53-A496-AEBBE9FDBD67}" presName="parentLin" presStyleCnt="0"/>
      <dgm:spPr/>
    </dgm:pt>
    <dgm:pt modelId="{AF73FE2D-6163-4D47-923A-17C6EBAE8678}" type="pres">
      <dgm:prSet presAssocID="{DB392D1E-3946-4A53-A496-AEBBE9FDBD6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5718EED-85D3-49B7-96C8-731CD8EA1750}" type="pres">
      <dgm:prSet presAssocID="{DB392D1E-3946-4A53-A496-AEBBE9FDBD67}" presName="parentText" presStyleLbl="node1" presStyleIdx="1" presStyleCnt="4" custLinFactNeighborX="5263" custLinFactNeighborY="35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7CD09-54FB-485E-B8CA-F16C439A7EB3}" type="pres">
      <dgm:prSet presAssocID="{DB392D1E-3946-4A53-A496-AEBBE9FDBD67}" presName="negativeSpace" presStyleCnt="0"/>
      <dgm:spPr/>
    </dgm:pt>
    <dgm:pt modelId="{92FDFD12-BA98-4E14-B628-596E06EC6C9C}" type="pres">
      <dgm:prSet presAssocID="{DB392D1E-3946-4A53-A496-AEBBE9FDBD67}" presName="childText" presStyleLbl="conFgAcc1" presStyleIdx="1" presStyleCnt="4">
        <dgm:presLayoutVars>
          <dgm:bulletEnabled val="1"/>
        </dgm:presLayoutVars>
      </dgm:prSet>
      <dgm:spPr/>
    </dgm:pt>
    <dgm:pt modelId="{E8687E7D-AE58-4033-9F85-E143BDFEFF60}" type="pres">
      <dgm:prSet presAssocID="{884B5D3C-FC93-41A2-96EA-DE1B1A9D1C1B}" presName="spaceBetweenRectangles" presStyleCnt="0"/>
      <dgm:spPr/>
    </dgm:pt>
    <dgm:pt modelId="{A3E6B653-CF93-423D-B7C1-8AABEC6976BD}" type="pres">
      <dgm:prSet presAssocID="{EA29E90F-DE60-4720-BEA0-98ECB6B9576E}" presName="parentLin" presStyleCnt="0"/>
      <dgm:spPr/>
    </dgm:pt>
    <dgm:pt modelId="{ED6040CA-A674-4214-B868-274107E1759F}" type="pres">
      <dgm:prSet presAssocID="{EA29E90F-DE60-4720-BEA0-98ECB6B9576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B53BC04-F55A-416F-A18B-ED02004AE3C5}" type="pres">
      <dgm:prSet presAssocID="{EA29E90F-DE60-4720-BEA0-98ECB6B957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F41C4-46D8-4B23-B387-922745DEA11E}" type="pres">
      <dgm:prSet presAssocID="{EA29E90F-DE60-4720-BEA0-98ECB6B9576E}" presName="negativeSpace" presStyleCnt="0"/>
      <dgm:spPr/>
    </dgm:pt>
    <dgm:pt modelId="{1D6C89F0-EB22-4C30-9371-5B6826EEABC1}" type="pres">
      <dgm:prSet presAssocID="{EA29E90F-DE60-4720-BEA0-98ECB6B9576E}" presName="childText" presStyleLbl="conFgAcc1" presStyleIdx="2" presStyleCnt="4">
        <dgm:presLayoutVars>
          <dgm:bulletEnabled val="1"/>
        </dgm:presLayoutVars>
      </dgm:prSet>
      <dgm:spPr/>
    </dgm:pt>
    <dgm:pt modelId="{512AA150-8424-446C-B3AA-BA3E29CC9305}" type="pres">
      <dgm:prSet presAssocID="{1A6EA0C8-DFB7-4D01-A02D-ADB1266C3D19}" presName="spaceBetweenRectangles" presStyleCnt="0"/>
      <dgm:spPr/>
    </dgm:pt>
    <dgm:pt modelId="{5938DAD2-15EC-426B-B664-8E517D1A6956}" type="pres">
      <dgm:prSet presAssocID="{055CFFDC-1FF0-4B41-BCC1-22D002B8C07D}" presName="parentLin" presStyleCnt="0"/>
      <dgm:spPr/>
    </dgm:pt>
    <dgm:pt modelId="{1D48FA89-2C90-45D2-8E50-6F73F0C859A1}" type="pres">
      <dgm:prSet presAssocID="{055CFFDC-1FF0-4B41-BCC1-22D002B8C07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CA55E4C-2170-4134-BDD9-C147616BBF52}" type="pres">
      <dgm:prSet presAssocID="{055CFFDC-1FF0-4B41-BCC1-22D002B8C07D}" presName="parentText" presStyleLbl="node1" presStyleIdx="3" presStyleCnt="4" custLinFactNeighborX="-14069" custLinFactNeighborY="2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C13ED-012E-4C30-8A6C-1DD7BEA8AB40}" type="pres">
      <dgm:prSet presAssocID="{055CFFDC-1FF0-4B41-BCC1-22D002B8C07D}" presName="negativeSpace" presStyleCnt="0"/>
      <dgm:spPr/>
    </dgm:pt>
    <dgm:pt modelId="{975807C1-5919-4DDF-BB1D-1C41E6E134C1}" type="pres">
      <dgm:prSet presAssocID="{055CFFDC-1FF0-4B41-BCC1-22D002B8C07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6B458E0-0DE4-4E31-8956-D5D0E38C2A69}" type="presOf" srcId="{055CFFDC-1FF0-4B41-BCC1-22D002B8C07D}" destId="{1D48FA89-2C90-45D2-8E50-6F73F0C859A1}" srcOrd="0" destOrd="0" presId="urn:microsoft.com/office/officeart/2005/8/layout/list1"/>
    <dgm:cxn modelId="{669E7E0A-52EB-447C-BEC6-8A409B84B039}" type="presOf" srcId="{DB392D1E-3946-4A53-A496-AEBBE9FDBD67}" destId="{45718EED-85D3-49B7-96C8-731CD8EA1750}" srcOrd="1" destOrd="0" presId="urn:microsoft.com/office/officeart/2005/8/layout/list1"/>
    <dgm:cxn modelId="{0DA6D2CE-D825-4695-9934-8C70626DD1E6}" type="presOf" srcId="{EA29E90F-DE60-4720-BEA0-98ECB6B9576E}" destId="{ED6040CA-A674-4214-B868-274107E1759F}" srcOrd="0" destOrd="0" presId="urn:microsoft.com/office/officeart/2005/8/layout/list1"/>
    <dgm:cxn modelId="{0A4D8E77-265E-4F56-8D0C-EB43C69180F8}" type="presOf" srcId="{055CFFDC-1FF0-4B41-BCC1-22D002B8C07D}" destId="{ECA55E4C-2170-4134-BDD9-C147616BBF52}" srcOrd="1" destOrd="0" presId="urn:microsoft.com/office/officeart/2005/8/layout/list1"/>
    <dgm:cxn modelId="{6723F315-CF14-4726-B924-DF9C12E414F5}" srcId="{10AEE8EF-3CF1-44FD-AE87-8E4CCB9853EC}" destId="{DB392D1E-3946-4A53-A496-AEBBE9FDBD67}" srcOrd="1" destOrd="0" parTransId="{43ECD299-8EAC-41E9-BBE5-D3F34C407B6E}" sibTransId="{884B5D3C-FC93-41A2-96EA-DE1B1A9D1C1B}"/>
    <dgm:cxn modelId="{661453C0-A760-4D60-ADEE-651863CAD99E}" srcId="{10AEE8EF-3CF1-44FD-AE87-8E4CCB9853EC}" destId="{F4F1BAC3-4790-4B24-BE52-1E0F7E4018BB}" srcOrd="0" destOrd="0" parTransId="{99EBB4EC-C50B-4753-8DB7-D344A2146185}" sibTransId="{25FD1762-D233-4936-8BDA-249F12718B0C}"/>
    <dgm:cxn modelId="{56D6DFBE-A005-4063-BCCD-C1374F3D89DF}" type="presOf" srcId="{EA29E90F-DE60-4720-BEA0-98ECB6B9576E}" destId="{6B53BC04-F55A-416F-A18B-ED02004AE3C5}" srcOrd="1" destOrd="0" presId="urn:microsoft.com/office/officeart/2005/8/layout/list1"/>
    <dgm:cxn modelId="{D1E10EC5-B4AA-4CD1-A10B-4B6DB4357D22}" type="presOf" srcId="{F4F1BAC3-4790-4B24-BE52-1E0F7E4018BB}" destId="{783095E4-6677-47C5-9B3F-A34130C1CE58}" srcOrd="1" destOrd="0" presId="urn:microsoft.com/office/officeart/2005/8/layout/list1"/>
    <dgm:cxn modelId="{2E346652-E6F8-4CD8-833D-C19C8CCDCE21}" type="presOf" srcId="{10AEE8EF-3CF1-44FD-AE87-8E4CCB9853EC}" destId="{CA7F313E-0A13-493A-B5B9-1DE7F3AC768E}" srcOrd="0" destOrd="0" presId="urn:microsoft.com/office/officeart/2005/8/layout/list1"/>
    <dgm:cxn modelId="{4FDC34BC-DE8B-4ABB-AE75-97F10C0A23FC}" type="presOf" srcId="{F4F1BAC3-4790-4B24-BE52-1E0F7E4018BB}" destId="{A93C6EAD-B508-4AE5-9E2A-67620514FBE2}" srcOrd="0" destOrd="0" presId="urn:microsoft.com/office/officeart/2005/8/layout/list1"/>
    <dgm:cxn modelId="{A68ED5BF-3D2D-42AC-B13B-3CA29A3AA442}" type="presOf" srcId="{DB392D1E-3946-4A53-A496-AEBBE9FDBD67}" destId="{AF73FE2D-6163-4D47-923A-17C6EBAE8678}" srcOrd="0" destOrd="0" presId="urn:microsoft.com/office/officeart/2005/8/layout/list1"/>
    <dgm:cxn modelId="{BE99FE16-0133-48D4-BBB7-E16F51D55672}" srcId="{10AEE8EF-3CF1-44FD-AE87-8E4CCB9853EC}" destId="{055CFFDC-1FF0-4B41-BCC1-22D002B8C07D}" srcOrd="3" destOrd="0" parTransId="{72D8C923-6673-4BDE-8AD2-1CED5B91A3E6}" sibTransId="{CA610C10-8DFC-4C2C-B67C-CB9F14CE5EFF}"/>
    <dgm:cxn modelId="{572C6CD8-66EF-4F22-BD56-FAF78C85B9E8}" srcId="{10AEE8EF-3CF1-44FD-AE87-8E4CCB9853EC}" destId="{EA29E90F-DE60-4720-BEA0-98ECB6B9576E}" srcOrd="2" destOrd="0" parTransId="{6AC82AA0-732B-430F-8160-B397A8C032C9}" sibTransId="{1A6EA0C8-DFB7-4D01-A02D-ADB1266C3D19}"/>
    <dgm:cxn modelId="{F7D89EED-B142-482F-9C40-EB526D4CE421}" type="presParOf" srcId="{CA7F313E-0A13-493A-B5B9-1DE7F3AC768E}" destId="{1798854C-431A-461B-B241-F5B82E80F40B}" srcOrd="0" destOrd="0" presId="urn:microsoft.com/office/officeart/2005/8/layout/list1"/>
    <dgm:cxn modelId="{7CDD8530-CF74-44B7-983D-F8C7345BB77A}" type="presParOf" srcId="{1798854C-431A-461B-B241-F5B82E80F40B}" destId="{A93C6EAD-B508-4AE5-9E2A-67620514FBE2}" srcOrd="0" destOrd="0" presId="urn:microsoft.com/office/officeart/2005/8/layout/list1"/>
    <dgm:cxn modelId="{DE6D0A37-0C82-4D8A-A322-F6FB5B756102}" type="presParOf" srcId="{1798854C-431A-461B-B241-F5B82E80F40B}" destId="{783095E4-6677-47C5-9B3F-A34130C1CE58}" srcOrd="1" destOrd="0" presId="urn:microsoft.com/office/officeart/2005/8/layout/list1"/>
    <dgm:cxn modelId="{EF8B77D2-5ABF-4FFB-9C56-A06C096FDC0D}" type="presParOf" srcId="{CA7F313E-0A13-493A-B5B9-1DE7F3AC768E}" destId="{57FA9F6F-1668-41E7-8AFD-93AA10246C42}" srcOrd="1" destOrd="0" presId="urn:microsoft.com/office/officeart/2005/8/layout/list1"/>
    <dgm:cxn modelId="{A0C93394-191A-4AC5-9DD4-A7586E41B951}" type="presParOf" srcId="{CA7F313E-0A13-493A-B5B9-1DE7F3AC768E}" destId="{36B85456-259C-479C-B4F7-81F58638B6C2}" srcOrd="2" destOrd="0" presId="urn:microsoft.com/office/officeart/2005/8/layout/list1"/>
    <dgm:cxn modelId="{8B972EA1-1BDF-4E64-B522-9343DE05EB21}" type="presParOf" srcId="{CA7F313E-0A13-493A-B5B9-1DE7F3AC768E}" destId="{7E8C0ED9-C3DA-4EF4-9FC6-317681D2AF60}" srcOrd="3" destOrd="0" presId="urn:microsoft.com/office/officeart/2005/8/layout/list1"/>
    <dgm:cxn modelId="{0CFE2313-DEA5-49B9-8B76-757C9B6CF673}" type="presParOf" srcId="{CA7F313E-0A13-493A-B5B9-1DE7F3AC768E}" destId="{0DFA7A45-371B-4AF2-BB5A-50EFBCE2498E}" srcOrd="4" destOrd="0" presId="urn:microsoft.com/office/officeart/2005/8/layout/list1"/>
    <dgm:cxn modelId="{4E350857-251D-4D0D-95A5-F5EA23EF0830}" type="presParOf" srcId="{0DFA7A45-371B-4AF2-BB5A-50EFBCE2498E}" destId="{AF73FE2D-6163-4D47-923A-17C6EBAE8678}" srcOrd="0" destOrd="0" presId="urn:microsoft.com/office/officeart/2005/8/layout/list1"/>
    <dgm:cxn modelId="{A0B6019A-F97E-42B3-BCB9-2D580058BA07}" type="presParOf" srcId="{0DFA7A45-371B-4AF2-BB5A-50EFBCE2498E}" destId="{45718EED-85D3-49B7-96C8-731CD8EA1750}" srcOrd="1" destOrd="0" presId="urn:microsoft.com/office/officeart/2005/8/layout/list1"/>
    <dgm:cxn modelId="{4546FD78-6F91-4C3E-9148-C839421C7AA3}" type="presParOf" srcId="{CA7F313E-0A13-493A-B5B9-1DE7F3AC768E}" destId="{E747CD09-54FB-485E-B8CA-F16C439A7EB3}" srcOrd="5" destOrd="0" presId="urn:microsoft.com/office/officeart/2005/8/layout/list1"/>
    <dgm:cxn modelId="{79F41FCF-BD87-4F4B-879B-FEF11D296D99}" type="presParOf" srcId="{CA7F313E-0A13-493A-B5B9-1DE7F3AC768E}" destId="{92FDFD12-BA98-4E14-B628-596E06EC6C9C}" srcOrd="6" destOrd="0" presId="urn:microsoft.com/office/officeart/2005/8/layout/list1"/>
    <dgm:cxn modelId="{554EC6CA-89DB-4511-853C-012EF8E53CCA}" type="presParOf" srcId="{CA7F313E-0A13-493A-B5B9-1DE7F3AC768E}" destId="{E8687E7D-AE58-4033-9F85-E143BDFEFF60}" srcOrd="7" destOrd="0" presId="urn:microsoft.com/office/officeart/2005/8/layout/list1"/>
    <dgm:cxn modelId="{92442782-15AD-4AA2-9CAB-3FF86E108D29}" type="presParOf" srcId="{CA7F313E-0A13-493A-B5B9-1DE7F3AC768E}" destId="{A3E6B653-CF93-423D-B7C1-8AABEC6976BD}" srcOrd="8" destOrd="0" presId="urn:microsoft.com/office/officeart/2005/8/layout/list1"/>
    <dgm:cxn modelId="{DC12A116-2D9A-461A-955D-636E71B042B5}" type="presParOf" srcId="{A3E6B653-CF93-423D-B7C1-8AABEC6976BD}" destId="{ED6040CA-A674-4214-B868-274107E1759F}" srcOrd="0" destOrd="0" presId="urn:microsoft.com/office/officeart/2005/8/layout/list1"/>
    <dgm:cxn modelId="{E773A49D-F6F0-4F71-8FD5-18E432275010}" type="presParOf" srcId="{A3E6B653-CF93-423D-B7C1-8AABEC6976BD}" destId="{6B53BC04-F55A-416F-A18B-ED02004AE3C5}" srcOrd="1" destOrd="0" presId="urn:microsoft.com/office/officeart/2005/8/layout/list1"/>
    <dgm:cxn modelId="{0BEDE0BF-7787-4B08-AA02-6F734FAA3B3D}" type="presParOf" srcId="{CA7F313E-0A13-493A-B5B9-1DE7F3AC768E}" destId="{AFBF41C4-46D8-4B23-B387-922745DEA11E}" srcOrd="9" destOrd="0" presId="urn:microsoft.com/office/officeart/2005/8/layout/list1"/>
    <dgm:cxn modelId="{888F2533-4485-47AE-91DF-83BDF1F13C6F}" type="presParOf" srcId="{CA7F313E-0A13-493A-B5B9-1DE7F3AC768E}" destId="{1D6C89F0-EB22-4C30-9371-5B6826EEABC1}" srcOrd="10" destOrd="0" presId="urn:microsoft.com/office/officeart/2005/8/layout/list1"/>
    <dgm:cxn modelId="{676A622E-92F2-488D-8AB9-E33DEBB6F2AD}" type="presParOf" srcId="{CA7F313E-0A13-493A-B5B9-1DE7F3AC768E}" destId="{512AA150-8424-446C-B3AA-BA3E29CC9305}" srcOrd="11" destOrd="0" presId="urn:microsoft.com/office/officeart/2005/8/layout/list1"/>
    <dgm:cxn modelId="{8A1E1728-DFBB-4809-9289-36635DB3D4B3}" type="presParOf" srcId="{CA7F313E-0A13-493A-B5B9-1DE7F3AC768E}" destId="{5938DAD2-15EC-426B-B664-8E517D1A6956}" srcOrd="12" destOrd="0" presId="urn:microsoft.com/office/officeart/2005/8/layout/list1"/>
    <dgm:cxn modelId="{DB5D4228-EBC0-4601-9947-038EC4BEFC1A}" type="presParOf" srcId="{5938DAD2-15EC-426B-B664-8E517D1A6956}" destId="{1D48FA89-2C90-45D2-8E50-6F73F0C859A1}" srcOrd="0" destOrd="0" presId="urn:microsoft.com/office/officeart/2005/8/layout/list1"/>
    <dgm:cxn modelId="{892915B8-1520-48CB-A2EC-5A9039044DFE}" type="presParOf" srcId="{5938DAD2-15EC-426B-B664-8E517D1A6956}" destId="{ECA55E4C-2170-4134-BDD9-C147616BBF52}" srcOrd="1" destOrd="0" presId="urn:microsoft.com/office/officeart/2005/8/layout/list1"/>
    <dgm:cxn modelId="{75B5DB73-8025-475E-8A23-15DC67B5BAE0}" type="presParOf" srcId="{CA7F313E-0A13-493A-B5B9-1DE7F3AC768E}" destId="{DC6C13ED-012E-4C30-8A6C-1DD7BEA8AB40}" srcOrd="13" destOrd="0" presId="urn:microsoft.com/office/officeart/2005/8/layout/list1"/>
    <dgm:cxn modelId="{512A1D14-2528-4ECC-B82C-8F3D7F95DA4F}" type="presParOf" srcId="{CA7F313E-0A13-493A-B5B9-1DE7F3AC768E}" destId="{975807C1-5919-4DDF-BB1D-1C41E6E134C1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DFEDC-F05C-4FD4-ACD5-5D754A33BE8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022894-243B-4E0A-9B04-722465F20E9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Проблема (выбор темы)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6604760-1A30-4600-AC52-FBAE3ECA092E}" type="parTrans" cxnId="{51678BD3-3717-4406-A111-50A07E41334F}">
      <dgm:prSet/>
      <dgm:spPr/>
      <dgm:t>
        <a:bodyPr/>
        <a:lstStyle/>
        <a:p>
          <a:endParaRPr lang="ru-RU"/>
        </a:p>
      </dgm:t>
    </dgm:pt>
    <dgm:pt modelId="{90D65BD4-261C-4951-8591-7702A942EE9F}" type="sibTrans" cxnId="{51678BD3-3717-4406-A111-50A07E41334F}">
      <dgm:prSet/>
      <dgm:spPr/>
      <dgm:t>
        <a:bodyPr/>
        <a:lstStyle/>
        <a:p>
          <a:endParaRPr lang="ru-RU"/>
        </a:p>
      </dgm:t>
    </dgm:pt>
    <dgm:pt modelId="{751D3B09-3D0B-4CBC-B4F7-BBC234D498E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Проектирование и планирование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A265C32-9821-4944-B126-EE9594229D59}" type="parTrans" cxnId="{A7892FB8-AB38-4DB8-9EEF-A3547B56BE67}">
      <dgm:prSet/>
      <dgm:spPr/>
      <dgm:t>
        <a:bodyPr/>
        <a:lstStyle/>
        <a:p>
          <a:endParaRPr lang="ru-RU"/>
        </a:p>
      </dgm:t>
    </dgm:pt>
    <dgm:pt modelId="{C7DDF7F5-6FE1-4F44-9316-51D73C9784F0}" type="sibTrans" cxnId="{A7892FB8-AB38-4DB8-9EEF-A3547B56BE67}">
      <dgm:prSet/>
      <dgm:spPr/>
      <dgm:t>
        <a:bodyPr/>
        <a:lstStyle/>
        <a:p>
          <a:endParaRPr lang="ru-RU"/>
        </a:p>
      </dgm:t>
    </dgm:pt>
    <dgm:pt modelId="{5DEFA12D-92BF-4E41-8B90-69996EC4425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Поиск информации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3BDAA02-84ED-4B94-AE60-C173FA2546DC}" type="parTrans" cxnId="{74CB6368-307B-4489-927D-2ACA19F06DB9}">
      <dgm:prSet/>
      <dgm:spPr/>
      <dgm:t>
        <a:bodyPr/>
        <a:lstStyle/>
        <a:p>
          <a:endParaRPr lang="ru-RU"/>
        </a:p>
      </dgm:t>
    </dgm:pt>
    <dgm:pt modelId="{327BF2BC-EBEA-46BC-946F-D4231D486B4A}" type="sibTrans" cxnId="{74CB6368-307B-4489-927D-2ACA19F06DB9}">
      <dgm:prSet/>
      <dgm:spPr/>
      <dgm:t>
        <a:bodyPr/>
        <a:lstStyle/>
        <a:p>
          <a:endParaRPr lang="ru-RU"/>
        </a:p>
      </dgm:t>
    </dgm:pt>
    <dgm:pt modelId="{DED722BF-6D4C-4A69-8578-C4C6C38E1C0E}">
      <dgm:prSet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Презентация 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DFF379-4AD6-49CE-BA8A-4B09ED63A422}" type="parTrans" cxnId="{26906675-4986-4BE0-80F2-3882AA899CA7}">
      <dgm:prSet/>
      <dgm:spPr/>
      <dgm:t>
        <a:bodyPr/>
        <a:lstStyle/>
        <a:p>
          <a:endParaRPr lang="ru-RU"/>
        </a:p>
      </dgm:t>
    </dgm:pt>
    <dgm:pt modelId="{859A6A21-4C6C-4588-AEE5-55C7CEA05C69}" type="sibTrans" cxnId="{26906675-4986-4BE0-80F2-3882AA899CA7}">
      <dgm:prSet/>
      <dgm:spPr/>
      <dgm:t>
        <a:bodyPr/>
        <a:lstStyle/>
        <a:p>
          <a:endParaRPr lang="ru-RU"/>
        </a:p>
      </dgm:t>
    </dgm:pt>
    <dgm:pt modelId="{5425834B-5CD4-4764-8A23-3DE03A6A9067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Продукт (практический результат)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95E42-3924-49F2-903E-6D7C38017133}" type="parTrans" cxnId="{6B93B99E-34BD-4247-BF82-DB88C8C5EFB1}">
      <dgm:prSet/>
      <dgm:spPr/>
      <dgm:t>
        <a:bodyPr/>
        <a:lstStyle/>
        <a:p>
          <a:endParaRPr lang="ru-RU"/>
        </a:p>
      </dgm:t>
    </dgm:pt>
    <dgm:pt modelId="{DCAE4EE3-4806-4C39-ACE0-3D84019F5715}" type="sibTrans" cxnId="{6B93B99E-34BD-4247-BF82-DB88C8C5EFB1}">
      <dgm:prSet/>
      <dgm:spPr/>
      <dgm:t>
        <a:bodyPr/>
        <a:lstStyle/>
        <a:p>
          <a:endParaRPr lang="ru-RU"/>
        </a:p>
      </dgm:t>
    </dgm:pt>
    <dgm:pt modelId="{F993C8D7-FBC0-455F-B4A7-118AB786C07A}" type="pres">
      <dgm:prSet presAssocID="{4BDDFEDC-F05C-4FD4-ACD5-5D754A33BE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20513-B8AA-40D2-8558-0D83F4852322}" type="pres">
      <dgm:prSet presAssocID="{4BDDFEDC-F05C-4FD4-ACD5-5D754A33BE88}" presName="dummyMaxCanvas" presStyleCnt="0">
        <dgm:presLayoutVars/>
      </dgm:prSet>
      <dgm:spPr/>
    </dgm:pt>
    <dgm:pt modelId="{BA7BB502-9AC2-43C2-8374-3D6591993B88}" type="pres">
      <dgm:prSet presAssocID="{4BDDFEDC-F05C-4FD4-ACD5-5D754A33BE88}" presName="FiveNodes_1" presStyleLbl="node1" presStyleIdx="0" presStyleCnt="5" custScaleY="83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E1588-5F06-445E-B003-51DB7F482570}" type="pres">
      <dgm:prSet presAssocID="{4BDDFEDC-F05C-4FD4-ACD5-5D754A33BE88}" presName="FiveNodes_2" presStyleLbl="node1" presStyleIdx="1" presStyleCnt="5" custScaleX="112338" custScaleY="12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9CFCE-0304-41B0-A251-B8D7D8303DB0}" type="pres">
      <dgm:prSet presAssocID="{4BDDFEDC-F05C-4FD4-ACD5-5D754A33BE88}" presName="FiveNodes_3" presStyleLbl="node1" presStyleIdx="2" presStyleCnt="5" custScaleX="10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2EBA0-B674-43D0-859F-29B13E534235}" type="pres">
      <dgm:prSet presAssocID="{4BDDFEDC-F05C-4FD4-ACD5-5D754A33BE88}" presName="FiveNodes_4" presStyleLbl="node1" presStyleIdx="3" presStyleCnt="5" custScaleX="105741" custScaleY="119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71897-E05C-4BFE-B967-47DD6A1CDEF4}" type="pres">
      <dgm:prSet presAssocID="{4BDDFEDC-F05C-4FD4-ACD5-5D754A33BE88}" presName="FiveNodes_5" presStyleLbl="node1" presStyleIdx="4" presStyleCnt="5" custScaleY="110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9D001-9324-4865-AD03-829C035CDA69}" type="pres">
      <dgm:prSet presAssocID="{4BDDFEDC-F05C-4FD4-ACD5-5D754A33BE8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F9157-3052-4BDA-BABE-22B6A59CDC9C}" type="pres">
      <dgm:prSet presAssocID="{4BDDFEDC-F05C-4FD4-ACD5-5D754A33BE8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F228E-BB69-4591-A526-601FA6E41FAC}" type="pres">
      <dgm:prSet presAssocID="{4BDDFEDC-F05C-4FD4-ACD5-5D754A33BE8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7302B-B757-47D1-B903-EBFE8947F8F2}" type="pres">
      <dgm:prSet presAssocID="{4BDDFEDC-F05C-4FD4-ACD5-5D754A33BE8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01BEF-0DC5-4322-B44A-566C641F011A}" type="pres">
      <dgm:prSet presAssocID="{4BDDFEDC-F05C-4FD4-ACD5-5D754A33BE8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B643-BEF4-456D-8B33-4F3B4274AEF7}" type="pres">
      <dgm:prSet presAssocID="{4BDDFEDC-F05C-4FD4-ACD5-5D754A33BE8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BF3CE-A55F-43EE-B502-F55CC9897D55}" type="pres">
      <dgm:prSet presAssocID="{4BDDFEDC-F05C-4FD4-ACD5-5D754A33BE8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342C0-A73D-44F8-B06A-4DEE8997CA13}" type="pres">
      <dgm:prSet presAssocID="{4BDDFEDC-F05C-4FD4-ACD5-5D754A33BE8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861D4-38BB-476D-B0A8-CA7627EB2595}" type="pres">
      <dgm:prSet presAssocID="{4BDDFEDC-F05C-4FD4-ACD5-5D754A33BE8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19D18-7E27-4630-93D8-BEC0C9E03692}" type="presOf" srcId="{90D65BD4-261C-4951-8591-7702A942EE9F}" destId="{A7B9D001-9324-4865-AD03-829C035CDA69}" srcOrd="0" destOrd="0" presId="urn:microsoft.com/office/officeart/2005/8/layout/vProcess5"/>
    <dgm:cxn modelId="{74CB6368-307B-4489-927D-2ACA19F06DB9}" srcId="{4BDDFEDC-F05C-4FD4-ACD5-5D754A33BE88}" destId="{5DEFA12D-92BF-4E41-8B90-69996EC4425C}" srcOrd="2" destOrd="0" parTransId="{23BDAA02-84ED-4B94-AE60-C173FA2546DC}" sibTransId="{327BF2BC-EBEA-46BC-946F-D4231D486B4A}"/>
    <dgm:cxn modelId="{5DF2626D-00F2-4219-A38D-0F1A55F28B57}" type="presOf" srcId="{76022894-243B-4E0A-9B04-722465F20E9A}" destId="{BA7BB502-9AC2-43C2-8374-3D6591993B88}" srcOrd="0" destOrd="0" presId="urn:microsoft.com/office/officeart/2005/8/layout/vProcess5"/>
    <dgm:cxn modelId="{E46B9B8A-B06A-46F8-B747-9D7767BB2C88}" type="presOf" srcId="{C7DDF7F5-6FE1-4F44-9316-51D73C9784F0}" destId="{040F9157-3052-4BDA-BABE-22B6A59CDC9C}" srcOrd="0" destOrd="0" presId="urn:microsoft.com/office/officeart/2005/8/layout/vProcess5"/>
    <dgm:cxn modelId="{1D7236BF-18BD-4683-BCF9-BA4968DA8DA6}" type="presOf" srcId="{327BF2BC-EBEA-46BC-946F-D4231D486B4A}" destId="{347F228E-BB69-4591-A526-601FA6E41FAC}" srcOrd="0" destOrd="0" presId="urn:microsoft.com/office/officeart/2005/8/layout/vProcess5"/>
    <dgm:cxn modelId="{6B93B99E-34BD-4247-BF82-DB88C8C5EFB1}" srcId="{4BDDFEDC-F05C-4FD4-ACD5-5D754A33BE88}" destId="{5425834B-5CD4-4764-8A23-3DE03A6A9067}" srcOrd="3" destOrd="0" parTransId="{30F95E42-3924-49F2-903E-6D7C38017133}" sibTransId="{DCAE4EE3-4806-4C39-ACE0-3D84019F5715}"/>
    <dgm:cxn modelId="{A7892FB8-AB38-4DB8-9EEF-A3547B56BE67}" srcId="{4BDDFEDC-F05C-4FD4-ACD5-5D754A33BE88}" destId="{751D3B09-3D0B-4CBC-B4F7-BBC234D498EE}" srcOrd="1" destOrd="0" parTransId="{DA265C32-9821-4944-B126-EE9594229D59}" sibTransId="{C7DDF7F5-6FE1-4F44-9316-51D73C9784F0}"/>
    <dgm:cxn modelId="{CB9F4FD0-39B5-4FC4-BB0E-CDDCF92BD1C8}" type="presOf" srcId="{DCAE4EE3-4806-4C39-ACE0-3D84019F5715}" destId="{18F7302B-B757-47D1-B903-EBFE8947F8F2}" srcOrd="0" destOrd="0" presId="urn:microsoft.com/office/officeart/2005/8/layout/vProcess5"/>
    <dgm:cxn modelId="{ABB82E44-995C-4D11-9379-DC951A704A39}" type="presOf" srcId="{5425834B-5CD4-4764-8A23-3DE03A6A9067}" destId="{88B2EBA0-B674-43D0-859F-29B13E534235}" srcOrd="0" destOrd="0" presId="urn:microsoft.com/office/officeart/2005/8/layout/vProcess5"/>
    <dgm:cxn modelId="{F3C8FCD9-7C7A-4D0A-BED4-E7D0432B6B50}" type="presOf" srcId="{5DEFA12D-92BF-4E41-8B90-69996EC4425C}" destId="{EEF9CFCE-0304-41B0-A251-B8D7D8303DB0}" srcOrd="0" destOrd="0" presId="urn:microsoft.com/office/officeart/2005/8/layout/vProcess5"/>
    <dgm:cxn modelId="{D5963358-66D1-429A-BD6B-2C61B92AF7C4}" type="presOf" srcId="{76022894-243B-4E0A-9B04-722465F20E9A}" destId="{02201BEF-0DC5-4322-B44A-566C641F011A}" srcOrd="1" destOrd="0" presId="urn:microsoft.com/office/officeart/2005/8/layout/vProcess5"/>
    <dgm:cxn modelId="{493FE289-555E-4C66-9528-B42ACEE02601}" type="presOf" srcId="{DED722BF-6D4C-4A69-8578-C4C6C38E1C0E}" destId="{2C671897-E05C-4BFE-B967-47DD6A1CDEF4}" srcOrd="0" destOrd="0" presId="urn:microsoft.com/office/officeart/2005/8/layout/vProcess5"/>
    <dgm:cxn modelId="{4F46CAF0-A6D2-440D-AFE2-252F1291C15A}" type="presOf" srcId="{751D3B09-3D0B-4CBC-B4F7-BBC234D498EE}" destId="{464E1588-5F06-445E-B003-51DB7F482570}" srcOrd="0" destOrd="0" presId="urn:microsoft.com/office/officeart/2005/8/layout/vProcess5"/>
    <dgm:cxn modelId="{65975987-1714-4CB5-AB2E-F41E2044E048}" type="presOf" srcId="{4BDDFEDC-F05C-4FD4-ACD5-5D754A33BE88}" destId="{F993C8D7-FBC0-455F-B4A7-118AB786C07A}" srcOrd="0" destOrd="0" presId="urn:microsoft.com/office/officeart/2005/8/layout/vProcess5"/>
    <dgm:cxn modelId="{BFB4F46C-FBFA-46BF-8994-599ABBE4911A}" type="presOf" srcId="{751D3B09-3D0B-4CBC-B4F7-BBC234D498EE}" destId="{6EB7B643-BEF4-456D-8B33-4F3B4274AEF7}" srcOrd="1" destOrd="0" presId="urn:microsoft.com/office/officeart/2005/8/layout/vProcess5"/>
    <dgm:cxn modelId="{EC44CD72-8E6C-4A8D-AA76-E14701550376}" type="presOf" srcId="{DED722BF-6D4C-4A69-8578-C4C6C38E1C0E}" destId="{896861D4-38BB-476D-B0A8-CA7627EB2595}" srcOrd="1" destOrd="0" presId="urn:microsoft.com/office/officeart/2005/8/layout/vProcess5"/>
    <dgm:cxn modelId="{26906675-4986-4BE0-80F2-3882AA899CA7}" srcId="{4BDDFEDC-F05C-4FD4-ACD5-5D754A33BE88}" destId="{DED722BF-6D4C-4A69-8578-C4C6C38E1C0E}" srcOrd="4" destOrd="0" parTransId="{DADFF379-4AD6-49CE-BA8A-4B09ED63A422}" sibTransId="{859A6A21-4C6C-4588-AEE5-55C7CEA05C69}"/>
    <dgm:cxn modelId="{5F82CCC9-F604-47E0-AB40-409F34B9EC18}" type="presOf" srcId="{5DEFA12D-92BF-4E41-8B90-69996EC4425C}" destId="{ADBBF3CE-A55F-43EE-B502-F55CC9897D55}" srcOrd="1" destOrd="0" presId="urn:microsoft.com/office/officeart/2005/8/layout/vProcess5"/>
    <dgm:cxn modelId="{51678BD3-3717-4406-A111-50A07E41334F}" srcId="{4BDDFEDC-F05C-4FD4-ACD5-5D754A33BE88}" destId="{76022894-243B-4E0A-9B04-722465F20E9A}" srcOrd="0" destOrd="0" parTransId="{46604760-1A30-4600-AC52-FBAE3ECA092E}" sibTransId="{90D65BD4-261C-4951-8591-7702A942EE9F}"/>
    <dgm:cxn modelId="{7CC435BC-F3AA-4C00-997D-45CB8080FA9E}" type="presOf" srcId="{5425834B-5CD4-4764-8A23-3DE03A6A9067}" destId="{1F0342C0-A73D-44F8-B06A-4DEE8997CA13}" srcOrd="1" destOrd="0" presId="urn:microsoft.com/office/officeart/2005/8/layout/vProcess5"/>
    <dgm:cxn modelId="{FD1D6D1C-EA31-4C30-A6E8-B2FA09B1FCDB}" type="presParOf" srcId="{F993C8D7-FBC0-455F-B4A7-118AB786C07A}" destId="{20920513-B8AA-40D2-8558-0D83F4852322}" srcOrd="0" destOrd="0" presId="urn:microsoft.com/office/officeart/2005/8/layout/vProcess5"/>
    <dgm:cxn modelId="{193D6545-7CBA-4AA1-8B69-22C41181E221}" type="presParOf" srcId="{F993C8D7-FBC0-455F-B4A7-118AB786C07A}" destId="{BA7BB502-9AC2-43C2-8374-3D6591993B88}" srcOrd="1" destOrd="0" presId="urn:microsoft.com/office/officeart/2005/8/layout/vProcess5"/>
    <dgm:cxn modelId="{DB09746B-6E34-4B7C-BF68-DD413D4B1965}" type="presParOf" srcId="{F993C8D7-FBC0-455F-B4A7-118AB786C07A}" destId="{464E1588-5F06-445E-B003-51DB7F482570}" srcOrd="2" destOrd="0" presId="urn:microsoft.com/office/officeart/2005/8/layout/vProcess5"/>
    <dgm:cxn modelId="{508189E2-4C04-4771-95B0-BD557118D940}" type="presParOf" srcId="{F993C8D7-FBC0-455F-B4A7-118AB786C07A}" destId="{EEF9CFCE-0304-41B0-A251-B8D7D8303DB0}" srcOrd="3" destOrd="0" presId="urn:microsoft.com/office/officeart/2005/8/layout/vProcess5"/>
    <dgm:cxn modelId="{AE1CF5AE-43D8-4540-B99C-7825E682DBF8}" type="presParOf" srcId="{F993C8D7-FBC0-455F-B4A7-118AB786C07A}" destId="{88B2EBA0-B674-43D0-859F-29B13E534235}" srcOrd="4" destOrd="0" presId="urn:microsoft.com/office/officeart/2005/8/layout/vProcess5"/>
    <dgm:cxn modelId="{FFF43B9C-1622-4316-A9DA-2A76AA169375}" type="presParOf" srcId="{F993C8D7-FBC0-455F-B4A7-118AB786C07A}" destId="{2C671897-E05C-4BFE-B967-47DD6A1CDEF4}" srcOrd="5" destOrd="0" presId="urn:microsoft.com/office/officeart/2005/8/layout/vProcess5"/>
    <dgm:cxn modelId="{F236FCCE-6CFB-4659-8B8A-AD0D25258D14}" type="presParOf" srcId="{F993C8D7-FBC0-455F-B4A7-118AB786C07A}" destId="{A7B9D001-9324-4865-AD03-829C035CDA69}" srcOrd="6" destOrd="0" presId="urn:microsoft.com/office/officeart/2005/8/layout/vProcess5"/>
    <dgm:cxn modelId="{B7B878CC-55BB-4CDF-A909-4356D2DFF9A1}" type="presParOf" srcId="{F993C8D7-FBC0-455F-B4A7-118AB786C07A}" destId="{040F9157-3052-4BDA-BABE-22B6A59CDC9C}" srcOrd="7" destOrd="0" presId="urn:microsoft.com/office/officeart/2005/8/layout/vProcess5"/>
    <dgm:cxn modelId="{80F66646-420E-498D-AE8D-544E1B373506}" type="presParOf" srcId="{F993C8D7-FBC0-455F-B4A7-118AB786C07A}" destId="{347F228E-BB69-4591-A526-601FA6E41FAC}" srcOrd="8" destOrd="0" presId="urn:microsoft.com/office/officeart/2005/8/layout/vProcess5"/>
    <dgm:cxn modelId="{AC65FA49-6446-4607-8B30-0F30AA50823B}" type="presParOf" srcId="{F993C8D7-FBC0-455F-B4A7-118AB786C07A}" destId="{18F7302B-B757-47D1-B903-EBFE8947F8F2}" srcOrd="9" destOrd="0" presId="urn:microsoft.com/office/officeart/2005/8/layout/vProcess5"/>
    <dgm:cxn modelId="{B6F39472-67EE-47B9-9937-B4EB61AF1423}" type="presParOf" srcId="{F993C8D7-FBC0-455F-B4A7-118AB786C07A}" destId="{02201BEF-0DC5-4322-B44A-566C641F011A}" srcOrd="10" destOrd="0" presId="urn:microsoft.com/office/officeart/2005/8/layout/vProcess5"/>
    <dgm:cxn modelId="{6C95AC39-34C9-43A3-9314-0FD727B73186}" type="presParOf" srcId="{F993C8D7-FBC0-455F-B4A7-118AB786C07A}" destId="{6EB7B643-BEF4-456D-8B33-4F3B4274AEF7}" srcOrd="11" destOrd="0" presId="urn:microsoft.com/office/officeart/2005/8/layout/vProcess5"/>
    <dgm:cxn modelId="{46EE26FD-962F-4FA1-A304-7613589E84C4}" type="presParOf" srcId="{F993C8D7-FBC0-455F-B4A7-118AB786C07A}" destId="{ADBBF3CE-A55F-43EE-B502-F55CC9897D55}" srcOrd="12" destOrd="0" presId="urn:microsoft.com/office/officeart/2005/8/layout/vProcess5"/>
    <dgm:cxn modelId="{B34B299A-7B05-475C-8AD7-53FF91F4C852}" type="presParOf" srcId="{F993C8D7-FBC0-455F-B4A7-118AB786C07A}" destId="{1F0342C0-A73D-44F8-B06A-4DEE8997CA13}" srcOrd="13" destOrd="0" presId="urn:microsoft.com/office/officeart/2005/8/layout/vProcess5"/>
    <dgm:cxn modelId="{76162A7F-3C64-4378-8C10-695A5BC872DA}" type="presParOf" srcId="{F993C8D7-FBC0-455F-B4A7-118AB786C07A}" destId="{896861D4-38BB-476D-B0A8-CA7627EB2595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Муниципальное бюджетное дошкольное образовательное учреждение детский сад № 22 «Колобок»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г. Павлово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1477328"/>
            <a:ext cx="857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Организация проектной и исследовательской деятельности воспитанников ДОУ в условиях реализации ФГОС ДО: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проектная деятельность педагога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857760"/>
            <a:ext cx="421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Старший воспитатель Кирилова И.В.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6143644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Декабрь 2016 г.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143116"/>
            <a:ext cx="3286148" cy="1643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 проектов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785794"/>
            <a:ext cx="3714776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составу участников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2071678"/>
            <a:ext cx="3714776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срокам реализации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3500438"/>
            <a:ext cx="3714776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тематике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857760"/>
            <a:ext cx="3714776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целевой установке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43306" y="1357298"/>
            <a:ext cx="1143008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643306" y="2643182"/>
            <a:ext cx="121444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00430" y="3143248"/>
            <a:ext cx="1500198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571868" y="3571876"/>
            <a:ext cx="1428760" cy="142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F:\Фото фасоль\SAM_6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2133493" cy="160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Аллусик\Desktop\фото магнит\IMG_20151211_091957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143380"/>
            <a:ext cx="2260690" cy="201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 требований при использовании метода проектов: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результат, на который сориентирован проект, должен быть практически и познавательно значимым для его участников;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поставленная детьми проблема, должна исследоваться в определенной последовательности: выдвижение гипотез о способах ее решения; обсуждение и выбор методов исследования; сбор, анализ и систематизация полученных знаний; подведение итогов и их оформление; выводы и выдвижение новых проблем;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содержательная часть проекта должна быть основана на самостоятельной деятельности детей, спланированной ими на подготовительном этапе работы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ллусик\Desktop\фото магнит\IMG_20151211_09194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3429024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5786" y="50004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ВОЛШЕБНЫЙ МАГНИТ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User\Рабочий стол\Музей колокольчика\SAM_4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57290" y="2000240"/>
            <a:ext cx="3643338" cy="2732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135729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МУЗЕЙ КОЛОКОЛЬЧИКА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" name="Picture 2" descr="F:\Фото фасоль\фото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928934"/>
            <a:ext cx="3884088" cy="29130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228599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КАК МЫ ВЫРАЩИВАЛИ ФАСОЛЬ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2" descr="F:\лена курнавина\проект\ОЛИМПИАДА  СТАРШАЯ ГР\IMG_43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429132"/>
            <a:ext cx="264320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6248" y="364331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СИЛЬНЫЕ, ЛОВКИЕ, СМЕЛЫЕ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Picture 2" descr="G:\В.В\IMG_77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785926"/>
            <a:ext cx="2786081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00562" y="57148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ДЕРЕВЬЯ, ЗЕЛЕНЫЕ ДРУЗЬЯ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ПРОЕКТ «НАШ ЛЮБИМЫЙ ДЕТСКИЙ САД»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заинтересовать воспитанников тематикой проекта;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применению имеющихся знаний и опыта детей в различных видах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творчество, воображение, фантазию;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эмоционально – положительный настрой у детей и взрослых;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чувство гордости за свой детский сад</a:t>
            </a:r>
          </a:p>
          <a:p>
            <a:endParaRPr lang="ru-RU" dirty="0"/>
          </a:p>
        </p:txBody>
      </p:sp>
      <p:pic>
        <p:nvPicPr>
          <p:cNvPr id="2050" name="Picture 2" descr="D:\методическая папка ст. воспитателя\учебный год 2016 - 2017\фото доу\фото\Все фотографии\фото группа\IMAG1617.jpg"/>
          <p:cNvPicPr>
            <a:picLocks noChangeAspect="1" noChangeArrowheads="1"/>
          </p:cNvPicPr>
          <p:nvPr/>
        </p:nvPicPr>
        <p:blipFill>
          <a:blip r:embed="rId3" cstate="print"/>
          <a:srcRect t="30309"/>
          <a:stretch>
            <a:fillRect/>
          </a:stretch>
        </p:blipFill>
        <p:spPr bwMode="auto">
          <a:xfrm>
            <a:off x="4714876" y="3000372"/>
            <a:ext cx="2639243" cy="3143272"/>
          </a:xfrm>
          <a:prstGeom prst="rect">
            <a:avLst/>
          </a:prstGeom>
          <a:noFill/>
        </p:spPr>
      </p:pic>
      <p:sp>
        <p:nvSpPr>
          <p:cNvPr id="2052" name="AutoShape 4" descr="D:\%D0%BC%D0%B5%D1%82%D0%BE%D0%B4%D0%B8%D1%87%D0%B5%D1%81%D0%BA%D0%B0%D1%8F %D0%BF%D0%B0%D0%BF%D0%BA%D0%B0 %D1%81%D1%82. %D0%B2%D0%BE%D1%81%D0%BF%D0%B8%D1%82%D0%B0%D1%82%D0%B5%D0%BB%D1%8F\%D1%83%D1%87%D0%B5%D0%B1%D0%BD%D1%8B%D0%B9 %D0%B3%D0%BE%D0%B4 2016 - 2017\%D1%84%D0%BE%D1%82%D0%BE %D0%B4%D0%BE%D1%83\%D1%84%D0%BE%D1%82%D0%BE\IMG_20160915_0947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6" descr="http://www.maam.ru/upload/blogs/detsad-205447-1394972862.jpg"/>
          <p:cNvPicPr>
            <a:picLocks noChangeAspect="1" noChangeArrowheads="1"/>
          </p:cNvPicPr>
          <p:nvPr/>
        </p:nvPicPr>
        <p:blipFill>
          <a:blip r:embed="rId4"/>
          <a:srcRect l="22932" t="17986" r="43345"/>
          <a:stretch>
            <a:fillRect/>
          </a:stretch>
        </p:blipFill>
        <p:spPr bwMode="auto">
          <a:xfrm>
            <a:off x="2928926" y="3000372"/>
            <a:ext cx="1785950" cy="3143272"/>
          </a:xfrm>
          <a:prstGeom prst="rect">
            <a:avLst/>
          </a:prstGeom>
          <a:noFill/>
        </p:spPr>
      </p:pic>
      <p:pic>
        <p:nvPicPr>
          <p:cNvPr id="2053" name="Picture 5" descr="D:\методическая папка ст. воспитателя\учебный год 2016 - 2017\фото доу\фото\IMG_20160915_094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000372"/>
            <a:ext cx="214314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AutoShape 2" descr="D:\%D0%BC%D0%B5%D1%82%D0%BE%D0%B4%D0%B8%D1%87%D0%B5%D1%81%D0%BA%D0%B0%D1%8F %D0%BF%D0%B0%D0%BF%D0%BA%D0%B0 %D1%81%D1%82. %D0%B2%D0%BE%D1%81%D0%BF%D0%B8%D1%82%D0%B0%D1%82%D0%B5%D0%BB%D1%8F\%D1%83%D1%87%D0%B5%D0%B1%D0%BD%D1%8B%D0%B9 %D0%B3%D0%BE%D0%B4 2016 - 2017\%D1%84%D0%BE%D1%82%D0%BE %D0%B4%D0%BE%D1%83\%D1%84%D0%BE%D1%82%D0%BE\IMG_20160915_0947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:\%D0%BC%D0%B5%D1%82%D0%BE%D0%B4%D0%B8%D1%87%D0%B5%D1%81%D0%BA%D0%B0%D1%8F %D0%BF%D0%B0%D0%BF%D0%BA%D0%B0 %D1%81%D1%82. %D0%B2%D0%BE%D1%81%D0%BF%D0%B8%D1%82%D0%B0%D1%82%D0%B5%D0%BB%D1%8F\%D1%83%D1%87%D0%B5%D0%B1%D0%BD%D1%8B%D0%B9 %D0%B3%D0%BE%D0%B4 2016 - 2017\%D1%84%D0%BE%D1%82%D0%BE %D0%B4%D0%BE%D1%83\%D1%84%D0%BE%D1%82%D0%BE\IMG_20160915_0947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7" y="2967335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7" y="214290"/>
            <a:ext cx="735811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сентября 2013 года в действие нового «Закона об образовании в Российской Федерации» дошкольное образование становится первым уровнем  общего образования. Оно остается в отличие от общего образования необязательным, но существенным образом меняет отношение к дошкольному образованию как к ключевому уровню развития ребенка.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возросли требования к детям, поступающим в первый класс, следовательно, новая модель выпускника детского сада предполагает изменение характера и содержания педагогического взаимодействия с ребенком. Акцент идет на развитие качеств и социальную адаптацию.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www.bookvoed.ru/files/1377/25/59/29/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428604"/>
            <a:ext cx="1000100" cy="1626830"/>
          </a:xfrm>
          <a:prstGeom prst="rect">
            <a:avLst/>
          </a:prstGeom>
          <a:noFill/>
        </p:spPr>
      </p:pic>
      <p:pic>
        <p:nvPicPr>
          <p:cNvPr id="14340" name="Picture 4" descr="http://mbdou14.dou.tomsk.ru/files/2013/11/get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071942"/>
            <a:ext cx="2643206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00063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 от «17» октября 2013 г. № 1155, который вступил в действие с 1 января 2014 г. прописано – нужно развивать мотивационную готовность к обучению, а не просто учить ребенка чтению, письму и т.д. после дошкольной жизни должно появиться желание учиться.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771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проектного метода в ДОУ: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290" y="1285860"/>
            <a:ext cx="6858048" cy="3500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свободной творческой личности ребенка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которое определяется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задачами развития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задачами исследовательской деятельности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785794"/>
          <a:ext cx="814393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550070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представляет собой и форму образовательного пространства и метод, развивающий творческое познавательное мышление дошкольников.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designtos.com/postpic/2012/12/smiley-face-question-mark_5561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1000131" cy="8869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42860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проектов – это…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0"/>
            <a:ext cx="7858180" cy="5143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57224" y="1571612"/>
            <a:ext cx="7500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технология, стержнем которой является самостоятельная деятельность детей – исследовательская, познавательная, продуктивная, в процессе которой ребёнок познаёт окружающий мир и воплощает новые знания в реальные продукты.;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осуществление замысла от момента его возникновения до его завершения с прохождением определенных этапов деятельности, который завершается определенным практическим результатом.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designtos.com/postpic/2012/12/smiley-face-question-mark_5561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71480"/>
            <a:ext cx="1000131" cy="8869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21429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– это 6 «П»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1000108"/>
          <a:ext cx="8072494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5572140"/>
            <a:ext cx="8143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Шестое «П»-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котором собраны наработанные материалы (фотографии, рисунки, альбомы, макеты и др.). , кроме того в нем содержится паспорт проекта и план проекта.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Подготовительная работа по методу проектов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000108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знакомство педагогов с теорией «Метода проектов» в педагогике;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изучение опыта работы по внедрению метода проектов в практическую деятельность из  методической литературы;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практические занятия по разработке предлагаемых проектов для детей;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организация и проведение проектной деятельности в группах.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90"/>
          <a:ext cx="8572560" cy="65542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5950"/>
                <a:gridCol w="3929090"/>
                <a:gridCol w="2857520"/>
              </a:tblGrid>
              <a:tr h="3658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</a:tr>
              <a:tr h="51383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Постановка проблемы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Формулирует проблему (цель) (одновременно определяет продукт проекта)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Входят в проблему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279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Обсуждение проблемы, принятие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задач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Вводит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игровую (сюжетную) ситуацию. Уточняет проблему и формулирует задачи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Вживаются в игровую ситуацию. Принимают задачи. Планируют деятельность. Объединяют в рабочие группы. Распределяют обязанности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616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над проектом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Помогает в решении задачи. Помогает спланировать деятельность. Организует деятельность по решению задачи путем экспериментирования, моделирования. Организует работу над проектом 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(поэтапно: направляет на поиск решений, экспериментирование, предметно-речевую деятельность, продуктивную, исследовательскую). Оказывает практическую помощь.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Ищут решение задачи. Совместно составляют схему работы, по ходу работы совещаются, вносят изменения и дополнения. Выбирают необходимые материалы для экспериментирования и продуктивной деятельности.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0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Готовится к презентации (выставки, отчетные концерты), проводит ее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Продукт деятельности готовят к презентации (выставки, отчетные концерты). Представляют продукт деятельности.</a:t>
                      </a:r>
                    </a:p>
                  </a:txBody>
                  <a:tcPr marL="68580" marR="68580" marT="0" marB="0" anchor="ctr"/>
                </a:tc>
              </a:tr>
              <a:tr h="1060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Постановка новой проблемы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Создает ситуацию необходимости поиска новой информации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Принимают новую проблему и готовятся к поиску новой информации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ptgrounds.com/wp-content/uploads/2013/02/Curves-blue-abstract-ppt-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designtos.com/postpic/2012/12/smiley-face-question-mark_5561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14290"/>
            <a:ext cx="1000131" cy="8869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285728"/>
            <a:ext cx="451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Плюсы проектного метода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071546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сочетание интересов детей и педагога;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действуют в соответствии со своими желаниями и потребностями в деятельности;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детей и взрослых совпадают;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педагог, сообщая новые сведения, предлагая различные материалы, направляет работу в нужное русло.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2" y="521495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3" descr="F:\Фото ПДД\DSC_0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211956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799</Words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X64</cp:lastModifiedBy>
  <cp:revision>56</cp:revision>
  <dcterms:created xsi:type="dcterms:W3CDTF">2016-12-07T15:25:50Z</dcterms:created>
  <dcterms:modified xsi:type="dcterms:W3CDTF">2016-12-21T15:58:53Z</dcterms:modified>
</cp:coreProperties>
</file>