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5" r:id="rId5"/>
    <p:sldId id="262" r:id="rId6"/>
    <p:sldId id="261" r:id="rId7"/>
    <p:sldId id="258" r:id="rId8"/>
    <p:sldId id="268" r:id="rId9"/>
    <p:sldId id="267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2DF6-2DAD-40C6-BCBE-512B2D9441DA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A47ED-FA9B-41F4-8127-D557E2B7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Сотрудничество с воскресной школой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0D69A2-58EC-4AFE-B097-C7E934D7323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Традиции русского народа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39687-C880-4BB7-8713-06B64B298F9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детский сад №22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г . Павлово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341438"/>
            <a:ext cx="8540750" cy="44227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5C5C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ВОСПИТАНИЕ ДЕТЕЙ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5C5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5C5CFF"/>
                </a:solidFill>
                <a:latin typeface="Times New Roman" pitchFamily="18" charset="0"/>
                <a:cs typeface="Times New Roman" pitchFamily="18" charset="0"/>
              </a:rPr>
              <a:t>В СИСТЕМЕ ДОШКОЛЬНОГО ОБРАЗОВАНИЯ </a:t>
            </a:r>
            <a:endParaRPr lang="ru-RU" sz="1800" b="1" dirty="0" smtClean="0">
              <a:solidFill>
                <a:srgbClr val="5C5C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Педагогический проект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 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«ДОРОГА ДОБРА»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C00000"/>
                </a:solidFill>
              </a:rPr>
              <a:t>Нижегородская обл.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г. Павлово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2015г.</a:t>
            </a:r>
          </a:p>
        </p:txBody>
      </p:sp>
      <p:pic>
        <p:nvPicPr>
          <p:cNvPr id="5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429132"/>
            <a:ext cx="1419225" cy="1276350"/>
          </a:xfrm>
          <a:prstGeom prst="rect">
            <a:avLst/>
          </a:prstGeom>
          <a:noFill/>
        </p:spPr>
      </p:pic>
      <p:pic>
        <p:nvPicPr>
          <p:cNvPr id="6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2643182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1\Desktop\Новая папка\PICT39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2857496"/>
            <a:ext cx="4208842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3" name="Picture 13" descr="C:\Users\1\Desktop\Новая папка\PICT39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500042"/>
            <a:ext cx="4286279" cy="413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9" name="TextBox 8"/>
          <p:cNvSpPr txBox="1"/>
          <p:nvPr/>
        </p:nvSpPr>
        <p:spPr>
          <a:xfrm>
            <a:off x="1357290" y="357166"/>
            <a:ext cx="443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СВЯТОЙ ПАСХИ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857760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:\Users\1\Desktop\Новая папка\SAM_02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3847" y="1988840"/>
            <a:ext cx="3240931" cy="243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46" name="Picture 10" descr="C:\Users\1\Desktop\Новая папка\SAM_02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7896" y="0"/>
            <a:ext cx="3096344" cy="232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3" name="Picture 7" descr="садик-09 0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19364" y="44624"/>
            <a:ext cx="3203847" cy="2402885"/>
          </a:xfrm>
          <a:effectLst>
            <a:softEdge rad="112500"/>
          </a:effectLst>
        </p:spPr>
      </p:pic>
      <p:pic>
        <p:nvPicPr>
          <p:cNvPr id="14" name="Picture 4" descr="S101022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98350" y="4036599"/>
            <a:ext cx="3528070" cy="282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юю (666)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" y="4086600"/>
            <a:ext cx="3635896" cy="277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29058" y="4786322"/>
            <a:ext cx="1419225" cy="1276350"/>
          </a:xfrm>
          <a:prstGeom prst="rect">
            <a:avLst/>
          </a:prstGeom>
          <a:noFill/>
        </p:spPr>
      </p:pic>
      <p:pic>
        <p:nvPicPr>
          <p:cNvPr id="9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1538" y="2714620"/>
            <a:ext cx="1419225" cy="1276350"/>
          </a:xfrm>
          <a:prstGeom prst="rect">
            <a:avLst/>
          </a:prstGeom>
          <a:noFill/>
        </p:spPr>
      </p:pic>
      <p:pic>
        <p:nvPicPr>
          <p:cNvPr id="10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768" y="2714620"/>
            <a:ext cx="1419225" cy="1276350"/>
          </a:xfrm>
          <a:prstGeom prst="rect">
            <a:avLst/>
          </a:prstGeom>
          <a:noFill/>
        </p:spPr>
      </p:pic>
      <p:pic>
        <p:nvPicPr>
          <p:cNvPr id="11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48" y="571480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cs421529.vk.me/v421529459/9118/gvkC1cg5z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57531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i59.fastpic.ru/big/2014/0109/58/242aca3bdbc85b726416a18fc59685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5072074"/>
            <a:ext cx="8774143" cy="1785926"/>
          </a:xfrm>
          <a:prstGeom prst="rect">
            <a:avLst/>
          </a:prstGeom>
          <a:noFill/>
        </p:spPr>
      </p:pic>
      <p:pic>
        <p:nvPicPr>
          <p:cNvPr id="7" name="Picture 6" descr="http://shop.avtorkopirayt.ru/9maya/ptihk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2"/>
            <a:ext cx="3286148" cy="1357322"/>
          </a:xfrm>
          <a:prstGeom prst="rect">
            <a:avLst/>
          </a:prstGeom>
          <a:noFill/>
        </p:spPr>
      </p:pic>
      <p:pic>
        <p:nvPicPr>
          <p:cNvPr id="8" name="Picture 6" descr="http://shop.avtorkopirayt.ru/9maya/ptihka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3857627"/>
            <a:ext cx="2357454" cy="973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57158" y="857232"/>
            <a:ext cx="8320117" cy="421484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«Из всех наук, которые должен знать человек,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главнейшая есть наука о том, как жить, делая как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меньше зла и как можно больше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добра».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Л.Н. Толстой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714884"/>
            <a:ext cx="1419225" cy="1276350"/>
          </a:xfrm>
          <a:prstGeom prst="rect">
            <a:avLst/>
          </a:prstGeom>
          <a:noFill/>
        </p:spPr>
      </p:pic>
      <p:pic>
        <p:nvPicPr>
          <p:cNvPr id="8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214290"/>
            <a:ext cx="1419225" cy="1276350"/>
          </a:xfrm>
          <a:prstGeom prst="rect">
            <a:avLst/>
          </a:prstGeom>
          <a:noFill/>
        </p:spPr>
      </p:pic>
      <p:pic>
        <p:nvPicPr>
          <p:cNvPr id="9" name="Picture 6" descr="http://shop.avtorkopirayt.ru/9maya/ptihk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28"/>
            <a:ext cx="328614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857232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целостному духовно-нравственному и социальному развитию личности ребенка-дошкольника, обеспечивая развитие его духовного, психологического и телесного здоровья, посредством его приобщения к высшим ценностям православной культуры, при освоении духовно-нравственных традиций народа (норм поведения, навыков общения и взаимной помощи).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143248"/>
            <a:ext cx="101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143248"/>
            <a:ext cx="778674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Воспитать  физически здоровую душу,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развитую личность, наполненную   духовной энергией, которой обладает православие.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slideshowsd.ru/test2/images/img334789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1071570" cy="1071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4286256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народными праздниками, их обычаями, с традиционной кухней Православного праздника (блины, куличи, творожная пасха, яйца, ).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 детей первоначальные представления о духовном мире, знакомить с основными религиозными понятиями, элементарными сведениями из Священной Истории, жития Святых.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восстановлению духовных связей между поколениями нашего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shop.avtorkopirayt.ru/9maya/ptihk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14290"/>
            <a:ext cx="1471600" cy="56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796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Интересы участников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3059113" cy="3959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родителей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Потребность в рекомендациях по вопросам воспитания детей в семье.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Потребность в решении вопросов отношения детей к  родителям.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Потребность родителей в возрождении семейных традиций.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Потребность в крепкой счастливой семье.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Потребность в христианском воспитании детей.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132138" y="1628775"/>
            <a:ext cx="2735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дошкольников</a:t>
            </a:r>
          </a:p>
          <a:p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Потребность в общении с Богом.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Потребность в любви и заботе со стороны родителей.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Потребность в общении с родителями.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Потребность в добрых отношениях между членами семьи.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Потребность в играх дома с родителями.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6084888" y="1628775"/>
            <a:ext cx="280828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педагога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Потребность обмена педагогическим опытом в вопросах православного воспитания.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Потребность в духовном росте.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Потребность в повышении профессионального уровня.</a:t>
            </a:r>
          </a:p>
          <a:p>
            <a:pPr>
              <a:buFontTx/>
              <a:buBlip>
                <a:blip r:embed="rId4"/>
              </a:buBlip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Потребность в крепкой счастливой семье.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5214950"/>
            <a:ext cx="1419225" cy="1276350"/>
          </a:xfrm>
          <a:prstGeom prst="rect">
            <a:avLst/>
          </a:prstGeom>
          <a:noFill/>
        </p:spPr>
      </p:pic>
      <p:pic>
        <p:nvPicPr>
          <p:cNvPr id="8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85728"/>
            <a:ext cx="1419225" cy="1276350"/>
          </a:xfrm>
          <a:prstGeom prst="rect">
            <a:avLst/>
          </a:prstGeom>
          <a:noFill/>
        </p:spPr>
      </p:pic>
      <p:pic>
        <p:nvPicPr>
          <p:cNvPr id="9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500042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4" grpId="0" build="allAtOnce"/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организации работы над проектом: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857232"/>
            <a:ext cx="9023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этап: Вовлечение педагогов, родителей и детей в проектную деятельность;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этап: Организация работы над проектом;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этап: реализация проекта;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этап: подведение итогов.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slideshowsd.ru/test2/images/img3347893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786298"/>
            <a:ext cx="1857388" cy="2071702"/>
          </a:xfrm>
          <a:prstGeom prst="rect">
            <a:avLst/>
          </a:prstGeom>
          <a:noFill/>
        </p:spPr>
      </p:pic>
      <p:pic>
        <p:nvPicPr>
          <p:cNvPr id="13" name="Picture 4" descr="C:\Documents and Settings\User\Рабочий стол\Пасха\PICT39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86256"/>
            <a:ext cx="242889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6" descr="http://shop.avtorkopirayt.ru/9maya/ptihk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500438"/>
            <a:ext cx="1471600" cy="56798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flipH="1">
            <a:off x="4643438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pic>
        <p:nvPicPr>
          <p:cNvPr id="23" name="Picture 3" descr="G:\конкурс свет истины\библия\IMG_20151202_1407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193031">
            <a:off x="6002441" y="2000312"/>
            <a:ext cx="1847078" cy="227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G:\конкурс свет истины\фото правильное питание\DSCF156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4857760"/>
            <a:ext cx="2420565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из творческих мастерских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конкурс свет истины\фото правильное питание\DSCF15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00108"/>
            <a:ext cx="328614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дминистратор\Desktop\конкурс свет истины\фото правильное питание\DSCF15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000108"/>
            <a:ext cx="335758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Администратор\Desktop\конкурс свет истины\фото правильное питание\DSCF15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3857628"/>
            <a:ext cx="376632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357562"/>
            <a:ext cx="1419225" cy="1276350"/>
          </a:xfrm>
          <a:prstGeom prst="rect">
            <a:avLst/>
          </a:prstGeom>
          <a:noFill/>
        </p:spPr>
      </p:pic>
      <p:pic>
        <p:nvPicPr>
          <p:cNvPr id="10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5143512"/>
            <a:ext cx="1419225" cy="1276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86380" y="3857628"/>
            <a:ext cx="3663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библией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Наши\Новая папка\23февраля\PB2901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5786" y="150017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" name="Picture 8" descr="C:\Users\1\Desktop\Новая папка\PICT46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716016" y="3379083"/>
            <a:ext cx="4218179" cy="3175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0" name="Picture 2" descr="C:\Users\Администратор\Desktop\конкурс свет истины\библия\IMG_20151202_1407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5796872" y="926827"/>
            <a:ext cx="1926958" cy="2224471"/>
          </a:xfrm>
          <a:prstGeom prst="rect">
            <a:avLst/>
          </a:prstGeom>
          <a:noFill/>
        </p:spPr>
      </p:pic>
      <p:pic>
        <p:nvPicPr>
          <p:cNvPr id="9" name="Picture 6" descr="http://slideshowsd.ru/test2/images/img3347893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500570"/>
            <a:ext cx="1857388" cy="2071702"/>
          </a:xfrm>
          <a:prstGeom prst="rect">
            <a:avLst/>
          </a:prstGeom>
          <a:noFill/>
        </p:spPr>
      </p:pic>
      <p:pic>
        <p:nvPicPr>
          <p:cNvPr id="10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7224" y="285728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Users\1\Desktop\Новая папка\PICT47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86116" y="1857365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" name="Picture 3" descr="C:\Users\Администратор\Desktop\конкурс свет истины\Музей колокольчика\SAM_49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143380"/>
            <a:ext cx="33073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Администратор\Desktop\конкурс свет истины\Музей колокольчика\SAM_49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214818"/>
            <a:ext cx="3571900" cy="236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дминистратор\Desktop\конкурс свет истины\Музей колокольчика\SAM_49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500042"/>
            <a:ext cx="264249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дминистратор\Desktop\конкурс свет истины\Музей колокольчика\SAM_488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642918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00430" y="1071547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429001"/>
            <a:ext cx="245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БОЖЬИМ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3357562"/>
            <a:ext cx="159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ХРАМОМ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4429132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4535364" cy="409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Documents and Settings\Администратор\Рабочий стол\Работа\фото\IMG20111007_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642918"/>
            <a:ext cx="342902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572008"/>
            <a:ext cx="1419225" cy="1276350"/>
          </a:xfrm>
          <a:prstGeom prst="rect">
            <a:avLst/>
          </a:prstGeom>
          <a:noFill/>
        </p:spPr>
      </p:pic>
      <p:pic>
        <p:nvPicPr>
          <p:cNvPr id="8" name="Picture 8" descr="http://i78.photobucket.com/albums/j120/harley8118/52eoz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28604"/>
            <a:ext cx="1419225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300</Words>
  <PresentationFormat>Экран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 детский сад №22  г . Павлово</vt:lpstr>
      <vt:lpstr>«Из всех наук, которые должен знать человек, главнейшая есть наука о том, как жить, делая как можно меньше зла и как можно больше добра».                              Л.Н. Толстой </vt:lpstr>
      <vt:lpstr>Слайд 3</vt:lpstr>
      <vt:lpstr>Интересы участников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№22  г . Павлово</dc:title>
  <cp:lastModifiedBy>DNA7 X64</cp:lastModifiedBy>
  <cp:revision>40</cp:revision>
  <dcterms:modified xsi:type="dcterms:W3CDTF">2017-01-22T13:47:23Z</dcterms:modified>
</cp:coreProperties>
</file>