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0.18000000000000013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0.18000000000000013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0.64000000000000068</c:v>
                </c:pt>
              </c:numCache>
            </c:numRef>
          </c:val>
        </c:ser>
        <c:axId val="217714048"/>
        <c:axId val="217744512"/>
      </c:barChart>
      <c:catAx>
        <c:axId val="217714048"/>
        <c:scaling>
          <c:orientation val="minMax"/>
        </c:scaling>
        <c:axPos val="b"/>
        <c:numFmt formatCode="General" sourceLinked="1"/>
        <c:tickLblPos val="nextTo"/>
        <c:crossAx val="217744512"/>
        <c:crosses val="autoZero"/>
        <c:auto val="1"/>
        <c:lblAlgn val="ctr"/>
        <c:lblOffset val="100"/>
      </c:catAx>
      <c:valAx>
        <c:axId val="217744512"/>
        <c:scaling>
          <c:orientation val="minMax"/>
        </c:scaling>
        <c:axPos val="l"/>
        <c:majorGridlines/>
        <c:numFmt formatCode="0%" sourceLinked="1"/>
        <c:tickLblPos val="nextTo"/>
        <c:crossAx val="217714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0.18000000000000002</c:v>
                </c:pt>
                <c:pt idx="1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0.18000000000000002</c:v>
                </c:pt>
                <c:pt idx="1">
                  <c:v>0.64000000000000012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0.64000000000000012</c:v>
                </c:pt>
                <c:pt idx="1">
                  <c:v>9.0000000000000011E-2</c:v>
                </c:pt>
              </c:numCache>
            </c:numRef>
          </c:val>
        </c:ser>
        <c:axId val="219693440"/>
        <c:axId val="219694976"/>
      </c:barChart>
      <c:catAx>
        <c:axId val="219693440"/>
        <c:scaling>
          <c:orientation val="minMax"/>
        </c:scaling>
        <c:axPos val="b"/>
        <c:numFmt formatCode="General" sourceLinked="1"/>
        <c:tickLblPos val="nextTo"/>
        <c:crossAx val="219694976"/>
        <c:crosses val="autoZero"/>
        <c:auto val="1"/>
        <c:lblAlgn val="ctr"/>
        <c:lblOffset val="100"/>
      </c:catAx>
      <c:valAx>
        <c:axId val="219694976"/>
        <c:scaling>
          <c:orientation val="minMax"/>
        </c:scaling>
        <c:axPos val="l"/>
        <c:majorGridlines/>
        <c:numFmt formatCode="0%" sourceLinked="1"/>
        <c:tickLblPos val="nextTo"/>
        <c:crossAx val="219693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CAEE-061D-4B5D-9E6F-C464D1FBF1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8EC11A-0B21-435D-84DD-84655CFCEE5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Интерактивные формы работы с педагогическим коллективом способствуют: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52B3F-0DFD-45B8-87A0-D85BBA58C895}" type="parTrans" cxnId="{3F3B6510-2951-47E9-90C1-9C097627A2EA}">
      <dgm:prSet/>
      <dgm:spPr/>
      <dgm:t>
        <a:bodyPr/>
        <a:lstStyle/>
        <a:p>
          <a:endParaRPr lang="ru-RU"/>
        </a:p>
      </dgm:t>
    </dgm:pt>
    <dgm:pt modelId="{C0406191-13E6-4C3D-9E36-2BB9DCF9222C}" type="sibTrans" cxnId="{3F3B6510-2951-47E9-90C1-9C097627A2EA}">
      <dgm:prSet/>
      <dgm:spPr/>
      <dgm:t>
        <a:bodyPr/>
        <a:lstStyle/>
        <a:p>
          <a:endParaRPr lang="ru-RU"/>
        </a:p>
      </dgm:t>
    </dgm:pt>
    <dgm:pt modelId="{2B1BCF8F-A02D-4C26-A096-89FDC04FE29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Активизации передового опыта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D012A4-E01C-4FC6-B289-1955B4433AEC}" type="parTrans" cxnId="{CE7C39A4-3C4B-42E3-9035-6D1BEA059805}">
      <dgm:prSet/>
      <dgm:spPr/>
      <dgm:t>
        <a:bodyPr/>
        <a:lstStyle/>
        <a:p>
          <a:endParaRPr lang="ru-RU"/>
        </a:p>
      </dgm:t>
    </dgm:pt>
    <dgm:pt modelId="{0635923D-9261-44DE-B2A3-862292F65098}" type="sibTrans" cxnId="{CE7C39A4-3C4B-42E3-9035-6D1BEA059805}">
      <dgm:prSet/>
      <dgm:spPr/>
      <dgm:t>
        <a:bodyPr/>
        <a:lstStyle/>
        <a:p>
          <a:endParaRPr lang="ru-RU"/>
        </a:p>
      </dgm:t>
    </dgm:pt>
    <dgm:pt modelId="{69EFB183-8B03-46EA-86DF-9B93C7A5662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Приобретению конструктивной позиции в отношении нововведений</a:t>
          </a:r>
          <a:endParaRPr lang="ru-RU" sz="18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A921F-65DC-4265-87FD-2F3B5DB2F86C}" type="parTrans" cxnId="{76D6DD7F-5D96-4E84-A25E-DE739C4BA3B8}">
      <dgm:prSet/>
      <dgm:spPr/>
      <dgm:t>
        <a:bodyPr/>
        <a:lstStyle/>
        <a:p>
          <a:endParaRPr lang="ru-RU"/>
        </a:p>
      </dgm:t>
    </dgm:pt>
    <dgm:pt modelId="{04056EA8-E46B-4BC1-862B-EA33B8032C2B}" type="sibTrans" cxnId="{76D6DD7F-5D96-4E84-A25E-DE739C4BA3B8}">
      <dgm:prSet/>
      <dgm:spPr/>
      <dgm:t>
        <a:bodyPr/>
        <a:lstStyle/>
        <a:p>
          <a:endParaRPr lang="ru-RU"/>
        </a:p>
      </dgm:t>
    </dgm:pt>
    <dgm:pt modelId="{450D9C52-64AF-4B16-8C96-230A3230DCD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Пробуждению чувства нового, творческому подходу к работе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18C0DF-ACCB-46AA-B119-53AA9FE41F33}" type="parTrans" cxnId="{5FF55E4D-0D9C-4EDE-9B25-8B5E16E2A62D}">
      <dgm:prSet/>
      <dgm:spPr/>
      <dgm:t>
        <a:bodyPr/>
        <a:lstStyle/>
        <a:p>
          <a:endParaRPr lang="ru-RU"/>
        </a:p>
      </dgm:t>
    </dgm:pt>
    <dgm:pt modelId="{E25B6C24-27D4-49E1-BB05-0D6CCCE0BA98}" type="sibTrans" cxnId="{5FF55E4D-0D9C-4EDE-9B25-8B5E16E2A62D}">
      <dgm:prSet/>
      <dgm:spPr/>
      <dgm:t>
        <a:bodyPr/>
        <a:lstStyle/>
        <a:p>
          <a:endParaRPr lang="ru-RU"/>
        </a:p>
      </dgm:t>
    </dgm:pt>
    <dgm:pt modelId="{B91C2213-9ED7-4907-9FE2-805C0A9A5A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Становлению нового профессионального мышления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2B27F-FE11-4E4B-B4B9-3B633BE2CE60}" type="parTrans" cxnId="{1547981A-46A3-44D7-B456-ECBE4FE115BA}">
      <dgm:prSet/>
      <dgm:spPr/>
      <dgm:t>
        <a:bodyPr/>
        <a:lstStyle/>
        <a:p>
          <a:endParaRPr lang="ru-RU"/>
        </a:p>
      </dgm:t>
    </dgm:pt>
    <dgm:pt modelId="{2C32ADBF-3AA0-4E2E-8986-A44B5B59D7FE}" type="sibTrans" cxnId="{1547981A-46A3-44D7-B456-ECBE4FE115BA}">
      <dgm:prSet/>
      <dgm:spPr/>
      <dgm:t>
        <a:bodyPr/>
        <a:lstStyle/>
        <a:p>
          <a:endParaRPr lang="ru-RU"/>
        </a:p>
      </dgm:t>
    </dgm:pt>
    <dgm:pt modelId="{4ECA62E8-858B-4D07-940A-0A8CEBEEB9D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Формированию критической самооценки собственной практики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8E4A0-1FDF-4F1D-B6BE-12CCB66C89CF}" type="parTrans" cxnId="{2F2A4E7B-81A2-4910-A1CE-7DCD4E885963}">
      <dgm:prSet/>
      <dgm:spPr/>
      <dgm:t>
        <a:bodyPr/>
        <a:lstStyle/>
        <a:p>
          <a:endParaRPr lang="ru-RU"/>
        </a:p>
      </dgm:t>
    </dgm:pt>
    <dgm:pt modelId="{A0B283E8-5402-4092-86BF-FC5CBE0FDECD}" type="sibTrans" cxnId="{2F2A4E7B-81A2-4910-A1CE-7DCD4E885963}">
      <dgm:prSet/>
      <dgm:spPr/>
      <dgm:t>
        <a:bodyPr/>
        <a:lstStyle/>
        <a:p>
          <a:endParaRPr lang="ru-RU"/>
        </a:p>
      </dgm:t>
    </dgm:pt>
    <dgm:pt modelId="{160450BF-E932-4249-9930-38C4CD1EF868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Повышению уровня активности и самостоятельности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FD6B01-8871-4A6A-8985-76F6CAD9751F}" type="parTrans" cxnId="{1619FF23-DFE8-4DA0-BEC5-3D87744A8749}">
      <dgm:prSet/>
      <dgm:spPr/>
      <dgm:t>
        <a:bodyPr/>
        <a:lstStyle/>
        <a:p>
          <a:endParaRPr lang="ru-RU"/>
        </a:p>
      </dgm:t>
    </dgm:pt>
    <dgm:pt modelId="{73A6346C-DBE5-4D12-98A0-DD3CAAED3F4D}" type="sibTrans" cxnId="{1619FF23-DFE8-4DA0-BEC5-3D87744A8749}">
      <dgm:prSet/>
      <dgm:spPr/>
      <dgm:t>
        <a:bodyPr/>
        <a:lstStyle/>
        <a:p>
          <a:endParaRPr lang="ru-RU"/>
        </a:p>
      </dgm:t>
    </dgm:pt>
    <dgm:pt modelId="{C7AD105C-B9C5-4AF4-85A0-C6B1DCB68D0A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Развитию стремления сотрудничества, </a:t>
          </a:r>
        </a:p>
        <a:p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эмпатии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33C4E5-67C3-48A1-B56A-496443F7C01D}" type="parTrans" cxnId="{34AAE7A9-18DB-4355-AE51-5931909C0E5D}">
      <dgm:prSet/>
      <dgm:spPr/>
      <dgm:t>
        <a:bodyPr/>
        <a:lstStyle/>
        <a:p>
          <a:endParaRPr lang="ru-RU"/>
        </a:p>
      </dgm:t>
    </dgm:pt>
    <dgm:pt modelId="{BD50627F-9B74-4467-8201-397C3799C7D7}" type="sibTrans" cxnId="{34AAE7A9-18DB-4355-AE51-5931909C0E5D}">
      <dgm:prSet/>
      <dgm:spPr/>
      <dgm:t>
        <a:bodyPr/>
        <a:lstStyle/>
        <a:p>
          <a:endParaRPr lang="ru-RU"/>
        </a:p>
      </dgm:t>
    </dgm:pt>
    <dgm:pt modelId="{621FA215-FF29-4606-93B0-8DD877E43A32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Развитию навыков анализа и рефлексии своей деятельности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912BD-DDF4-464B-8722-E68B62E45411}" type="parTrans" cxnId="{D9599F31-8E98-40D4-85BD-0E5E63361F4B}">
      <dgm:prSet/>
      <dgm:spPr/>
      <dgm:t>
        <a:bodyPr/>
        <a:lstStyle/>
        <a:p>
          <a:endParaRPr lang="ru-RU"/>
        </a:p>
      </dgm:t>
    </dgm:pt>
    <dgm:pt modelId="{23C086E7-E887-406D-ADFF-12CB68E69CD8}" type="sibTrans" cxnId="{D9599F31-8E98-40D4-85BD-0E5E63361F4B}">
      <dgm:prSet/>
      <dgm:spPr/>
      <dgm:t>
        <a:bodyPr/>
        <a:lstStyle/>
        <a:p>
          <a:endParaRPr lang="ru-RU"/>
        </a:p>
      </dgm:t>
    </dgm:pt>
    <dgm:pt modelId="{C6A43122-665C-4D4B-A22B-3D44C2E75E27}" type="pres">
      <dgm:prSet presAssocID="{2AF8CAEE-061D-4B5D-9E6F-C464D1FBF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D7924F-577E-4531-83B2-8A55179CCC20}" type="pres">
      <dgm:prSet presAssocID="{118EC11A-0B21-435D-84DD-84655CFCEE5F}" presName="hierRoot1" presStyleCnt="0"/>
      <dgm:spPr/>
    </dgm:pt>
    <dgm:pt modelId="{549BBE44-1B29-4945-BC23-A1A1750E2305}" type="pres">
      <dgm:prSet presAssocID="{118EC11A-0B21-435D-84DD-84655CFCEE5F}" presName="composite" presStyleCnt="0"/>
      <dgm:spPr/>
    </dgm:pt>
    <dgm:pt modelId="{4684E3AD-DFB5-40FF-ADAC-49F065C0D7D7}" type="pres">
      <dgm:prSet presAssocID="{118EC11A-0B21-435D-84DD-84655CFCEE5F}" presName="background" presStyleLbl="node0" presStyleIdx="0" presStyleCnt="1"/>
      <dgm:spPr/>
    </dgm:pt>
    <dgm:pt modelId="{EA3E7A74-EAEA-46B3-B642-FB5B645E7145}" type="pres">
      <dgm:prSet presAssocID="{118EC11A-0B21-435D-84DD-84655CFCEE5F}" presName="text" presStyleLbl="fgAcc0" presStyleIdx="0" presStyleCnt="1" custScaleX="292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22D9F-BA30-4722-A20E-93DAE952A533}" type="pres">
      <dgm:prSet presAssocID="{118EC11A-0B21-435D-84DD-84655CFCEE5F}" presName="hierChild2" presStyleCnt="0"/>
      <dgm:spPr/>
    </dgm:pt>
    <dgm:pt modelId="{0B3088DE-8FFC-45C8-9CDD-D18FC7A25CE8}" type="pres">
      <dgm:prSet presAssocID="{65D012A4-E01C-4FC6-B289-1955B4433AE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179BCB6-F869-4FDC-B77C-ED19672C140D}" type="pres">
      <dgm:prSet presAssocID="{2B1BCF8F-A02D-4C26-A096-89FDC04FE295}" presName="hierRoot2" presStyleCnt="0"/>
      <dgm:spPr/>
    </dgm:pt>
    <dgm:pt modelId="{4A9C67A3-59E1-415A-A960-7003CFD19B78}" type="pres">
      <dgm:prSet presAssocID="{2B1BCF8F-A02D-4C26-A096-89FDC04FE295}" presName="composite2" presStyleCnt="0"/>
      <dgm:spPr/>
    </dgm:pt>
    <dgm:pt modelId="{95C45674-1651-4AC2-9553-2456936ED918}" type="pres">
      <dgm:prSet presAssocID="{2B1BCF8F-A02D-4C26-A096-89FDC04FE295}" presName="background2" presStyleLbl="node2" presStyleIdx="0" presStyleCnt="2"/>
      <dgm:spPr/>
    </dgm:pt>
    <dgm:pt modelId="{CD7E75F0-F1A1-4E02-80BA-1296C8EC0C9E}" type="pres">
      <dgm:prSet presAssocID="{2B1BCF8F-A02D-4C26-A096-89FDC04FE295}" presName="text2" presStyleLbl="fgAcc2" presStyleIdx="0" presStyleCnt="2" custScaleX="179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A832A-8758-4392-84D7-8E066CAC905D}" type="pres">
      <dgm:prSet presAssocID="{2B1BCF8F-A02D-4C26-A096-89FDC04FE295}" presName="hierChild3" presStyleCnt="0"/>
      <dgm:spPr/>
    </dgm:pt>
    <dgm:pt modelId="{F9EF58A2-C38F-4FC9-BD88-AEE6F7C41792}" type="pres">
      <dgm:prSet presAssocID="{321A921F-65DC-4265-87FD-2F3B5DB2F86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CC7A793-8FE5-4412-8F7B-1E8970310867}" type="pres">
      <dgm:prSet presAssocID="{69EFB183-8B03-46EA-86DF-9B93C7A5662A}" presName="hierRoot3" presStyleCnt="0"/>
      <dgm:spPr/>
    </dgm:pt>
    <dgm:pt modelId="{46332DC0-DF46-4CEB-A966-A463115D9D30}" type="pres">
      <dgm:prSet presAssocID="{69EFB183-8B03-46EA-86DF-9B93C7A5662A}" presName="composite3" presStyleCnt="0"/>
      <dgm:spPr/>
    </dgm:pt>
    <dgm:pt modelId="{4E10D01D-F932-4033-9BBE-7A5FB88E91C8}" type="pres">
      <dgm:prSet presAssocID="{69EFB183-8B03-46EA-86DF-9B93C7A5662A}" presName="background3" presStyleLbl="node3" presStyleIdx="0" presStyleCnt="3"/>
      <dgm:spPr/>
    </dgm:pt>
    <dgm:pt modelId="{B078C3BA-F924-4650-9048-306598CD85C2}" type="pres">
      <dgm:prSet presAssocID="{69EFB183-8B03-46EA-86DF-9B93C7A5662A}" presName="text3" presStyleLbl="fgAcc3" presStyleIdx="0" presStyleCnt="3" custScaleX="157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33FCC-DB2F-4C68-BA7B-9CDE99391D88}" type="pres">
      <dgm:prSet presAssocID="{69EFB183-8B03-46EA-86DF-9B93C7A5662A}" presName="hierChild4" presStyleCnt="0"/>
      <dgm:spPr/>
    </dgm:pt>
    <dgm:pt modelId="{DEA77ABD-6248-466B-9941-2A98BE963410}" type="pres">
      <dgm:prSet presAssocID="{55FD6B01-8871-4A6A-8985-76F6CAD9751F}" presName="Name23" presStyleLbl="parChTrans1D4" presStyleIdx="0" presStyleCnt="3"/>
      <dgm:spPr/>
      <dgm:t>
        <a:bodyPr/>
        <a:lstStyle/>
        <a:p>
          <a:endParaRPr lang="ru-RU"/>
        </a:p>
      </dgm:t>
    </dgm:pt>
    <dgm:pt modelId="{50154563-9F96-4CA4-8641-4ADBF68D9DFF}" type="pres">
      <dgm:prSet presAssocID="{160450BF-E932-4249-9930-38C4CD1EF868}" presName="hierRoot4" presStyleCnt="0"/>
      <dgm:spPr/>
    </dgm:pt>
    <dgm:pt modelId="{D31A8865-F321-4BAC-A691-4DE2548E252C}" type="pres">
      <dgm:prSet presAssocID="{160450BF-E932-4249-9930-38C4CD1EF868}" presName="composite4" presStyleCnt="0"/>
      <dgm:spPr/>
    </dgm:pt>
    <dgm:pt modelId="{11A8CF44-A015-46DC-A934-664D436F871D}" type="pres">
      <dgm:prSet presAssocID="{160450BF-E932-4249-9930-38C4CD1EF868}" presName="background4" presStyleLbl="node4" presStyleIdx="0" presStyleCnt="3"/>
      <dgm:spPr/>
    </dgm:pt>
    <dgm:pt modelId="{5AB4EE11-E399-418D-881A-2F668179AD90}" type="pres">
      <dgm:prSet presAssocID="{160450BF-E932-4249-9930-38C4CD1EF868}" presName="text4" presStyleLbl="fgAcc4" presStyleIdx="0" presStyleCnt="3" custScaleX="151954" custScaleY="14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34022-FB28-4F6D-BA90-ABE65EEE9F8C}" type="pres">
      <dgm:prSet presAssocID="{160450BF-E932-4249-9930-38C4CD1EF868}" presName="hierChild5" presStyleCnt="0"/>
      <dgm:spPr/>
    </dgm:pt>
    <dgm:pt modelId="{4C83C8D0-2FA4-4B85-8CF9-76ED6AA92FFF}" type="pres">
      <dgm:prSet presAssocID="{F618C0DF-ACCB-46AA-B119-53AA9FE41F3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7A38693-4ECB-4B48-9BF1-C36DABE15058}" type="pres">
      <dgm:prSet presAssocID="{450D9C52-64AF-4B16-8C96-230A3230DCD9}" presName="hierRoot3" presStyleCnt="0"/>
      <dgm:spPr/>
    </dgm:pt>
    <dgm:pt modelId="{AB435B62-C292-4ECB-9DE7-4637FC529ECE}" type="pres">
      <dgm:prSet presAssocID="{450D9C52-64AF-4B16-8C96-230A3230DCD9}" presName="composite3" presStyleCnt="0"/>
      <dgm:spPr/>
    </dgm:pt>
    <dgm:pt modelId="{A362EF24-4DCA-4955-B0FC-EFE5803C7FDE}" type="pres">
      <dgm:prSet presAssocID="{450D9C52-64AF-4B16-8C96-230A3230DCD9}" presName="background3" presStyleLbl="node3" presStyleIdx="1" presStyleCnt="3"/>
      <dgm:spPr/>
    </dgm:pt>
    <dgm:pt modelId="{80558987-15F9-45FC-A855-E9EFB43A8073}" type="pres">
      <dgm:prSet presAssocID="{450D9C52-64AF-4B16-8C96-230A3230DCD9}" presName="text3" presStyleLbl="fgAcc3" presStyleIdx="1" presStyleCnt="3" custScaleX="167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413F4-7192-4946-B13E-7DE08F0714E2}" type="pres">
      <dgm:prSet presAssocID="{450D9C52-64AF-4B16-8C96-230A3230DCD9}" presName="hierChild4" presStyleCnt="0"/>
      <dgm:spPr/>
    </dgm:pt>
    <dgm:pt modelId="{0791EA33-7A5A-47D5-ABED-261DF45ABDC2}" type="pres">
      <dgm:prSet presAssocID="{AD33C4E5-67C3-48A1-B56A-496443F7C01D}" presName="Name23" presStyleLbl="parChTrans1D4" presStyleIdx="1" presStyleCnt="3"/>
      <dgm:spPr/>
      <dgm:t>
        <a:bodyPr/>
        <a:lstStyle/>
        <a:p>
          <a:endParaRPr lang="ru-RU"/>
        </a:p>
      </dgm:t>
    </dgm:pt>
    <dgm:pt modelId="{52561B03-B5CD-4E82-9E13-9BE26B200FDA}" type="pres">
      <dgm:prSet presAssocID="{C7AD105C-B9C5-4AF4-85A0-C6B1DCB68D0A}" presName="hierRoot4" presStyleCnt="0"/>
      <dgm:spPr/>
    </dgm:pt>
    <dgm:pt modelId="{37BF019A-2F16-41D4-928E-45881E2357C3}" type="pres">
      <dgm:prSet presAssocID="{C7AD105C-B9C5-4AF4-85A0-C6B1DCB68D0A}" presName="composite4" presStyleCnt="0"/>
      <dgm:spPr/>
    </dgm:pt>
    <dgm:pt modelId="{6D593032-F93F-4C3F-8341-61BDCEA5CE26}" type="pres">
      <dgm:prSet presAssocID="{C7AD105C-B9C5-4AF4-85A0-C6B1DCB68D0A}" presName="background4" presStyleLbl="node4" presStyleIdx="1" presStyleCnt="3"/>
      <dgm:spPr/>
    </dgm:pt>
    <dgm:pt modelId="{3793DBD0-A13A-480B-A614-F3E692ED7D4B}" type="pres">
      <dgm:prSet presAssocID="{C7AD105C-B9C5-4AF4-85A0-C6B1DCB68D0A}" presName="text4" presStyleLbl="fgAcc4" presStyleIdx="1" presStyleCnt="3" custScaleX="150493" custScaleY="138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3B0ED-23CD-44DA-A4F3-ACCCDF801BB0}" type="pres">
      <dgm:prSet presAssocID="{C7AD105C-B9C5-4AF4-85A0-C6B1DCB68D0A}" presName="hierChild5" presStyleCnt="0"/>
      <dgm:spPr/>
    </dgm:pt>
    <dgm:pt modelId="{AE261744-D862-4ED7-B50D-2FECDD2D858D}" type="pres">
      <dgm:prSet presAssocID="{E5B2B27F-FE11-4E4B-B4B9-3B633BE2CE6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F01D798-B34E-4E85-9F6C-CF655BDE9F8C}" type="pres">
      <dgm:prSet presAssocID="{B91C2213-9ED7-4907-9FE2-805C0A9A5A02}" presName="hierRoot2" presStyleCnt="0"/>
      <dgm:spPr/>
    </dgm:pt>
    <dgm:pt modelId="{E9B1381A-467E-4094-B440-D99824E22C3D}" type="pres">
      <dgm:prSet presAssocID="{B91C2213-9ED7-4907-9FE2-805C0A9A5A02}" presName="composite2" presStyleCnt="0"/>
      <dgm:spPr/>
    </dgm:pt>
    <dgm:pt modelId="{B815755F-96AC-424B-9B82-6457F168C1CB}" type="pres">
      <dgm:prSet presAssocID="{B91C2213-9ED7-4907-9FE2-805C0A9A5A02}" presName="background2" presStyleLbl="node2" presStyleIdx="1" presStyleCnt="2"/>
      <dgm:spPr/>
    </dgm:pt>
    <dgm:pt modelId="{C449E052-799C-44EE-ACC3-9388004AB61A}" type="pres">
      <dgm:prSet presAssocID="{B91C2213-9ED7-4907-9FE2-805C0A9A5A02}" presName="text2" presStyleLbl="fgAcc2" presStyleIdx="1" presStyleCnt="2" custScaleX="166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644AC-993D-4333-B43E-8783AA25C9B6}" type="pres">
      <dgm:prSet presAssocID="{B91C2213-9ED7-4907-9FE2-805C0A9A5A02}" presName="hierChild3" presStyleCnt="0"/>
      <dgm:spPr/>
    </dgm:pt>
    <dgm:pt modelId="{E15992A5-A3EC-4DCA-BB98-6E8016C12C25}" type="pres">
      <dgm:prSet presAssocID="{0B38E4A0-1FDF-4F1D-B6BE-12CCB66C89C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B2549F2-CD18-493D-A53E-56BDBEBFDFB7}" type="pres">
      <dgm:prSet presAssocID="{4ECA62E8-858B-4D07-940A-0A8CEBEEB9D5}" presName="hierRoot3" presStyleCnt="0"/>
      <dgm:spPr/>
    </dgm:pt>
    <dgm:pt modelId="{22CBC186-6034-48EF-856B-A0B1B8AEE0B0}" type="pres">
      <dgm:prSet presAssocID="{4ECA62E8-858B-4D07-940A-0A8CEBEEB9D5}" presName="composite3" presStyleCnt="0"/>
      <dgm:spPr/>
    </dgm:pt>
    <dgm:pt modelId="{0E2F2ACB-AC42-4FF4-99E7-DF059EC62FE8}" type="pres">
      <dgm:prSet presAssocID="{4ECA62E8-858B-4D07-940A-0A8CEBEEB9D5}" presName="background3" presStyleLbl="node3" presStyleIdx="2" presStyleCnt="3"/>
      <dgm:spPr/>
    </dgm:pt>
    <dgm:pt modelId="{AAF60492-9D01-4465-BEE2-35378F102BC9}" type="pres">
      <dgm:prSet presAssocID="{4ECA62E8-858B-4D07-940A-0A8CEBEEB9D5}" presName="text3" presStyleLbl="fgAcc3" presStyleIdx="2" presStyleCnt="3" custScaleX="170795" custLinFactNeighborX="28578" custLinFactNeighborY="-1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31934-5359-44E3-8F6C-DA45B413F51A}" type="pres">
      <dgm:prSet presAssocID="{4ECA62E8-858B-4D07-940A-0A8CEBEEB9D5}" presName="hierChild4" presStyleCnt="0"/>
      <dgm:spPr/>
    </dgm:pt>
    <dgm:pt modelId="{59EE2CC3-1975-4DF2-8201-7AE845239C40}" type="pres">
      <dgm:prSet presAssocID="{3E7912BD-DDF4-464B-8722-E68B62E45411}" presName="Name23" presStyleLbl="parChTrans1D4" presStyleIdx="2" presStyleCnt="3"/>
      <dgm:spPr/>
      <dgm:t>
        <a:bodyPr/>
        <a:lstStyle/>
        <a:p>
          <a:endParaRPr lang="ru-RU"/>
        </a:p>
      </dgm:t>
    </dgm:pt>
    <dgm:pt modelId="{4E0C0600-82CD-462F-99CA-D7E24FC9A921}" type="pres">
      <dgm:prSet presAssocID="{621FA215-FF29-4606-93B0-8DD877E43A32}" presName="hierRoot4" presStyleCnt="0"/>
      <dgm:spPr/>
    </dgm:pt>
    <dgm:pt modelId="{8D9C5B0F-5EE5-41EA-B00D-B1E1D509F24D}" type="pres">
      <dgm:prSet presAssocID="{621FA215-FF29-4606-93B0-8DD877E43A32}" presName="composite4" presStyleCnt="0"/>
      <dgm:spPr/>
    </dgm:pt>
    <dgm:pt modelId="{60DAFDF0-0084-4979-A940-D14B67A05EEA}" type="pres">
      <dgm:prSet presAssocID="{621FA215-FF29-4606-93B0-8DD877E43A32}" presName="background4" presStyleLbl="node4" presStyleIdx="2" presStyleCnt="3"/>
      <dgm:spPr/>
    </dgm:pt>
    <dgm:pt modelId="{B5D5CC87-A61D-4B18-8BB8-3D88830A5480}" type="pres">
      <dgm:prSet presAssocID="{621FA215-FF29-4606-93B0-8DD877E43A32}" presName="text4" presStyleLbl="fgAcc4" presStyleIdx="2" presStyleCnt="3" custScaleX="171537" custScaleY="123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796EC-54C8-4CDA-8668-D5D500C8C31C}" type="pres">
      <dgm:prSet presAssocID="{621FA215-FF29-4606-93B0-8DD877E43A32}" presName="hierChild5" presStyleCnt="0"/>
      <dgm:spPr/>
    </dgm:pt>
  </dgm:ptLst>
  <dgm:cxnLst>
    <dgm:cxn modelId="{4141EC3C-AA7C-46D7-AA47-C0441AE54357}" type="presOf" srcId="{0B38E4A0-1FDF-4F1D-B6BE-12CCB66C89CF}" destId="{E15992A5-A3EC-4DCA-BB98-6E8016C12C25}" srcOrd="0" destOrd="0" presId="urn:microsoft.com/office/officeart/2005/8/layout/hierarchy1"/>
    <dgm:cxn modelId="{8F8903D1-C537-4EC4-A133-A0C0EE6AD18C}" type="presOf" srcId="{65D012A4-E01C-4FC6-B289-1955B4433AEC}" destId="{0B3088DE-8FFC-45C8-9CDD-D18FC7A25CE8}" srcOrd="0" destOrd="0" presId="urn:microsoft.com/office/officeart/2005/8/layout/hierarchy1"/>
    <dgm:cxn modelId="{D9599F31-8E98-40D4-85BD-0E5E63361F4B}" srcId="{4ECA62E8-858B-4D07-940A-0A8CEBEEB9D5}" destId="{621FA215-FF29-4606-93B0-8DD877E43A32}" srcOrd="0" destOrd="0" parTransId="{3E7912BD-DDF4-464B-8722-E68B62E45411}" sibTransId="{23C086E7-E887-406D-ADFF-12CB68E69CD8}"/>
    <dgm:cxn modelId="{EAA99928-0873-4282-8045-8FBB169F2B68}" type="presOf" srcId="{321A921F-65DC-4265-87FD-2F3B5DB2F86C}" destId="{F9EF58A2-C38F-4FC9-BD88-AEE6F7C41792}" srcOrd="0" destOrd="0" presId="urn:microsoft.com/office/officeart/2005/8/layout/hierarchy1"/>
    <dgm:cxn modelId="{1619FF23-DFE8-4DA0-BEC5-3D87744A8749}" srcId="{69EFB183-8B03-46EA-86DF-9B93C7A5662A}" destId="{160450BF-E932-4249-9930-38C4CD1EF868}" srcOrd="0" destOrd="0" parTransId="{55FD6B01-8871-4A6A-8985-76F6CAD9751F}" sibTransId="{73A6346C-DBE5-4D12-98A0-DD3CAAED3F4D}"/>
    <dgm:cxn modelId="{4E0A8202-38A6-404F-B302-7BB23D48E131}" type="presOf" srcId="{B91C2213-9ED7-4907-9FE2-805C0A9A5A02}" destId="{C449E052-799C-44EE-ACC3-9388004AB61A}" srcOrd="0" destOrd="0" presId="urn:microsoft.com/office/officeart/2005/8/layout/hierarchy1"/>
    <dgm:cxn modelId="{BAB24B89-EFFF-44E8-8599-2CA6BE757608}" type="presOf" srcId="{3E7912BD-DDF4-464B-8722-E68B62E45411}" destId="{59EE2CC3-1975-4DF2-8201-7AE845239C40}" srcOrd="0" destOrd="0" presId="urn:microsoft.com/office/officeart/2005/8/layout/hierarchy1"/>
    <dgm:cxn modelId="{23A4D853-85D8-49CE-B6EF-58FA9326E3F3}" type="presOf" srcId="{2B1BCF8F-A02D-4C26-A096-89FDC04FE295}" destId="{CD7E75F0-F1A1-4E02-80BA-1296C8EC0C9E}" srcOrd="0" destOrd="0" presId="urn:microsoft.com/office/officeart/2005/8/layout/hierarchy1"/>
    <dgm:cxn modelId="{479A0B24-BF71-42BE-85DD-3154830CF114}" type="presOf" srcId="{55FD6B01-8871-4A6A-8985-76F6CAD9751F}" destId="{DEA77ABD-6248-466B-9941-2A98BE963410}" srcOrd="0" destOrd="0" presId="urn:microsoft.com/office/officeart/2005/8/layout/hierarchy1"/>
    <dgm:cxn modelId="{160377E0-641C-4715-BD6C-8BFB81F01195}" type="presOf" srcId="{118EC11A-0B21-435D-84DD-84655CFCEE5F}" destId="{EA3E7A74-EAEA-46B3-B642-FB5B645E7145}" srcOrd="0" destOrd="0" presId="urn:microsoft.com/office/officeart/2005/8/layout/hierarchy1"/>
    <dgm:cxn modelId="{A649E5A2-EC54-47B7-990A-30DC76A9BEA7}" type="presOf" srcId="{69EFB183-8B03-46EA-86DF-9B93C7A5662A}" destId="{B078C3BA-F924-4650-9048-306598CD85C2}" srcOrd="0" destOrd="0" presId="urn:microsoft.com/office/officeart/2005/8/layout/hierarchy1"/>
    <dgm:cxn modelId="{5FF55E4D-0D9C-4EDE-9B25-8B5E16E2A62D}" srcId="{2B1BCF8F-A02D-4C26-A096-89FDC04FE295}" destId="{450D9C52-64AF-4B16-8C96-230A3230DCD9}" srcOrd="1" destOrd="0" parTransId="{F618C0DF-ACCB-46AA-B119-53AA9FE41F33}" sibTransId="{E25B6C24-27D4-49E1-BB05-0D6CCCE0BA98}"/>
    <dgm:cxn modelId="{34AAE7A9-18DB-4355-AE51-5931909C0E5D}" srcId="{450D9C52-64AF-4B16-8C96-230A3230DCD9}" destId="{C7AD105C-B9C5-4AF4-85A0-C6B1DCB68D0A}" srcOrd="0" destOrd="0" parTransId="{AD33C4E5-67C3-48A1-B56A-496443F7C01D}" sibTransId="{BD50627F-9B74-4467-8201-397C3799C7D7}"/>
    <dgm:cxn modelId="{2C34C291-3314-4552-91B4-1050F023A856}" type="presOf" srcId="{C7AD105C-B9C5-4AF4-85A0-C6B1DCB68D0A}" destId="{3793DBD0-A13A-480B-A614-F3E692ED7D4B}" srcOrd="0" destOrd="0" presId="urn:microsoft.com/office/officeart/2005/8/layout/hierarchy1"/>
    <dgm:cxn modelId="{05B93DFF-C6D8-4AF4-B619-304C8DC61728}" type="presOf" srcId="{621FA215-FF29-4606-93B0-8DD877E43A32}" destId="{B5D5CC87-A61D-4B18-8BB8-3D88830A5480}" srcOrd="0" destOrd="0" presId="urn:microsoft.com/office/officeart/2005/8/layout/hierarchy1"/>
    <dgm:cxn modelId="{96378CAA-01C7-41F1-B27E-9CF6FE50BA74}" type="presOf" srcId="{E5B2B27F-FE11-4E4B-B4B9-3B633BE2CE60}" destId="{AE261744-D862-4ED7-B50D-2FECDD2D858D}" srcOrd="0" destOrd="0" presId="urn:microsoft.com/office/officeart/2005/8/layout/hierarchy1"/>
    <dgm:cxn modelId="{1547981A-46A3-44D7-B456-ECBE4FE115BA}" srcId="{118EC11A-0B21-435D-84DD-84655CFCEE5F}" destId="{B91C2213-9ED7-4907-9FE2-805C0A9A5A02}" srcOrd="1" destOrd="0" parTransId="{E5B2B27F-FE11-4E4B-B4B9-3B633BE2CE60}" sibTransId="{2C32ADBF-3AA0-4E2E-8986-A44B5B59D7FE}"/>
    <dgm:cxn modelId="{D525E33D-6D1D-4ADF-826C-A850899A9501}" type="presOf" srcId="{4ECA62E8-858B-4D07-940A-0A8CEBEEB9D5}" destId="{AAF60492-9D01-4465-BEE2-35378F102BC9}" srcOrd="0" destOrd="0" presId="urn:microsoft.com/office/officeart/2005/8/layout/hierarchy1"/>
    <dgm:cxn modelId="{18BFBB60-D7EC-405D-B626-B8C934D9F8C6}" type="presOf" srcId="{F618C0DF-ACCB-46AA-B119-53AA9FE41F33}" destId="{4C83C8D0-2FA4-4B85-8CF9-76ED6AA92FFF}" srcOrd="0" destOrd="0" presId="urn:microsoft.com/office/officeart/2005/8/layout/hierarchy1"/>
    <dgm:cxn modelId="{89CB7110-E5AC-4845-908F-9056F3729EDF}" type="presOf" srcId="{160450BF-E932-4249-9930-38C4CD1EF868}" destId="{5AB4EE11-E399-418D-881A-2F668179AD90}" srcOrd="0" destOrd="0" presId="urn:microsoft.com/office/officeart/2005/8/layout/hierarchy1"/>
    <dgm:cxn modelId="{76D6DD7F-5D96-4E84-A25E-DE739C4BA3B8}" srcId="{2B1BCF8F-A02D-4C26-A096-89FDC04FE295}" destId="{69EFB183-8B03-46EA-86DF-9B93C7A5662A}" srcOrd="0" destOrd="0" parTransId="{321A921F-65DC-4265-87FD-2F3B5DB2F86C}" sibTransId="{04056EA8-E46B-4BC1-862B-EA33B8032C2B}"/>
    <dgm:cxn modelId="{965FE55A-BCF6-4D7D-8E4F-C6F3412FD9FE}" type="presOf" srcId="{450D9C52-64AF-4B16-8C96-230A3230DCD9}" destId="{80558987-15F9-45FC-A855-E9EFB43A8073}" srcOrd="0" destOrd="0" presId="urn:microsoft.com/office/officeart/2005/8/layout/hierarchy1"/>
    <dgm:cxn modelId="{ADC6B5FB-DB1F-4453-8731-B17346C08FB6}" type="presOf" srcId="{2AF8CAEE-061D-4B5D-9E6F-C464D1FBF177}" destId="{C6A43122-665C-4D4B-A22B-3D44C2E75E27}" srcOrd="0" destOrd="0" presId="urn:microsoft.com/office/officeart/2005/8/layout/hierarchy1"/>
    <dgm:cxn modelId="{CE7C39A4-3C4B-42E3-9035-6D1BEA059805}" srcId="{118EC11A-0B21-435D-84DD-84655CFCEE5F}" destId="{2B1BCF8F-A02D-4C26-A096-89FDC04FE295}" srcOrd="0" destOrd="0" parTransId="{65D012A4-E01C-4FC6-B289-1955B4433AEC}" sibTransId="{0635923D-9261-44DE-B2A3-862292F65098}"/>
    <dgm:cxn modelId="{2F2A4E7B-81A2-4910-A1CE-7DCD4E885963}" srcId="{B91C2213-9ED7-4907-9FE2-805C0A9A5A02}" destId="{4ECA62E8-858B-4D07-940A-0A8CEBEEB9D5}" srcOrd="0" destOrd="0" parTransId="{0B38E4A0-1FDF-4F1D-B6BE-12CCB66C89CF}" sibTransId="{A0B283E8-5402-4092-86BF-FC5CBE0FDECD}"/>
    <dgm:cxn modelId="{3F3B6510-2951-47E9-90C1-9C097627A2EA}" srcId="{2AF8CAEE-061D-4B5D-9E6F-C464D1FBF177}" destId="{118EC11A-0B21-435D-84DD-84655CFCEE5F}" srcOrd="0" destOrd="0" parTransId="{7A752B3F-0DFD-45B8-87A0-D85BBA58C895}" sibTransId="{C0406191-13E6-4C3D-9E36-2BB9DCF9222C}"/>
    <dgm:cxn modelId="{746E0A75-50E5-4E97-A30E-0EC7120E5E81}" type="presOf" srcId="{AD33C4E5-67C3-48A1-B56A-496443F7C01D}" destId="{0791EA33-7A5A-47D5-ABED-261DF45ABDC2}" srcOrd="0" destOrd="0" presId="urn:microsoft.com/office/officeart/2005/8/layout/hierarchy1"/>
    <dgm:cxn modelId="{269A1F77-AF44-47F4-B6B1-DAEDDC9C09AB}" type="presParOf" srcId="{C6A43122-665C-4D4B-A22B-3D44C2E75E27}" destId="{01D7924F-577E-4531-83B2-8A55179CCC20}" srcOrd="0" destOrd="0" presId="urn:microsoft.com/office/officeart/2005/8/layout/hierarchy1"/>
    <dgm:cxn modelId="{8EFBE373-3AA6-4084-BF37-6692D1299B54}" type="presParOf" srcId="{01D7924F-577E-4531-83B2-8A55179CCC20}" destId="{549BBE44-1B29-4945-BC23-A1A1750E2305}" srcOrd="0" destOrd="0" presId="urn:microsoft.com/office/officeart/2005/8/layout/hierarchy1"/>
    <dgm:cxn modelId="{E3A9860D-3534-481C-BCBF-5564A790D002}" type="presParOf" srcId="{549BBE44-1B29-4945-BC23-A1A1750E2305}" destId="{4684E3AD-DFB5-40FF-ADAC-49F065C0D7D7}" srcOrd="0" destOrd="0" presId="urn:microsoft.com/office/officeart/2005/8/layout/hierarchy1"/>
    <dgm:cxn modelId="{60024AC7-CAA1-4829-BB6C-6F987B80399B}" type="presParOf" srcId="{549BBE44-1B29-4945-BC23-A1A1750E2305}" destId="{EA3E7A74-EAEA-46B3-B642-FB5B645E7145}" srcOrd="1" destOrd="0" presId="urn:microsoft.com/office/officeart/2005/8/layout/hierarchy1"/>
    <dgm:cxn modelId="{B3D595F2-045F-4622-9343-FB9E07F67BAE}" type="presParOf" srcId="{01D7924F-577E-4531-83B2-8A55179CCC20}" destId="{18E22D9F-BA30-4722-A20E-93DAE952A533}" srcOrd="1" destOrd="0" presId="urn:microsoft.com/office/officeart/2005/8/layout/hierarchy1"/>
    <dgm:cxn modelId="{A4F68832-1AB9-4571-9595-CF9E4E53F865}" type="presParOf" srcId="{18E22D9F-BA30-4722-A20E-93DAE952A533}" destId="{0B3088DE-8FFC-45C8-9CDD-D18FC7A25CE8}" srcOrd="0" destOrd="0" presId="urn:microsoft.com/office/officeart/2005/8/layout/hierarchy1"/>
    <dgm:cxn modelId="{8791AAAD-E4B3-40FA-A429-A8C457F5774A}" type="presParOf" srcId="{18E22D9F-BA30-4722-A20E-93DAE952A533}" destId="{9179BCB6-F869-4FDC-B77C-ED19672C140D}" srcOrd="1" destOrd="0" presId="urn:microsoft.com/office/officeart/2005/8/layout/hierarchy1"/>
    <dgm:cxn modelId="{978C8565-8C85-431D-A13F-46054882DD41}" type="presParOf" srcId="{9179BCB6-F869-4FDC-B77C-ED19672C140D}" destId="{4A9C67A3-59E1-415A-A960-7003CFD19B78}" srcOrd="0" destOrd="0" presId="urn:microsoft.com/office/officeart/2005/8/layout/hierarchy1"/>
    <dgm:cxn modelId="{B1064650-78E1-4325-926C-D1951A824ADB}" type="presParOf" srcId="{4A9C67A3-59E1-415A-A960-7003CFD19B78}" destId="{95C45674-1651-4AC2-9553-2456936ED918}" srcOrd="0" destOrd="0" presId="urn:microsoft.com/office/officeart/2005/8/layout/hierarchy1"/>
    <dgm:cxn modelId="{46181744-01F3-46B2-AEBA-76482CBC4000}" type="presParOf" srcId="{4A9C67A3-59E1-415A-A960-7003CFD19B78}" destId="{CD7E75F0-F1A1-4E02-80BA-1296C8EC0C9E}" srcOrd="1" destOrd="0" presId="urn:microsoft.com/office/officeart/2005/8/layout/hierarchy1"/>
    <dgm:cxn modelId="{4A491A40-0056-4586-B6DC-68BB67555743}" type="presParOf" srcId="{9179BCB6-F869-4FDC-B77C-ED19672C140D}" destId="{1C9A832A-8758-4392-84D7-8E066CAC905D}" srcOrd="1" destOrd="0" presId="urn:microsoft.com/office/officeart/2005/8/layout/hierarchy1"/>
    <dgm:cxn modelId="{231F7038-5124-455B-AE22-F702DDAB3990}" type="presParOf" srcId="{1C9A832A-8758-4392-84D7-8E066CAC905D}" destId="{F9EF58A2-C38F-4FC9-BD88-AEE6F7C41792}" srcOrd="0" destOrd="0" presId="urn:microsoft.com/office/officeart/2005/8/layout/hierarchy1"/>
    <dgm:cxn modelId="{0446F79C-9543-4409-AC30-BBD5BAA51099}" type="presParOf" srcId="{1C9A832A-8758-4392-84D7-8E066CAC905D}" destId="{2CC7A793-8FE5-4412-8F7B-1E8970310867}" srcOrd="1" destOrd="0" presId="urn:microsoft.com/office/officeart/2005/8/layout/hierarchy1"/>
    <dgm:cxn modelId="{B225EC08-A981-414E-BCB9-BD461735B93C}" type="presParOf" srcId="{2CC7A793-8FE5-4412-8F7B-1E8970310867}" destId="{46332DC0-DF46-4CEB-A966-A463115D9D30}" srcOrd="0" destOrd="0" presId="urn:microsoft.com/office/officeart/2005/8/layout/hierarchy1"/>
    <dgm:cxn modelId="{800F3C3D-B68A-4B18-9F88-DF21B3CBF4D5}" type="presParOf" srcId="{46332DC0-DF46-4CEB-A966-A463115D9D30}" destId="{4E10D01D-F932-4033-9BBE-7A5FB88E91C8}" srcOrd="0" destOrd="0" presId="urn:microsoft.com/office/officeart/2005/8/layout/hierarchy1"/>
    <dgm:cxn modelId="{AFB965CB-A851-48A4-94F5-3C67600AA896}" type="presParOf" srcId="{46332DC0-DF46-4CEB-A966-A463115D9D30}" destId="{B078C3BA-F924-4650-9048-306598CD85C2}" srcOrd="1" destOrd="0" presId="urn:microsoft.com/office/officeart/2005/8/layout/hierarchy1"/>
    <dgm:cxn modelId="{A7D8446B-C1EE-470C-812E-CA820F786860}" type="presParOf" srcId="{2CC7A793-8FE5-4412-8F7B-1E8970310867}" destId="{99533FCC-DB2F-4C68-BA7B-9CDE99391D88}" srcOrd="1" destOrd="0" presId="urn:microsoft.com/office/officeart/2005/8/layout/hierarchy1"/>
    <dgm:cxn modelId="{1540D7B2-C51A-46F6-B47D-0453B5A8C1ED}" type="presParOf" srcId="{99533FCC-DB2F-4C68-BA7B-9CDE99391D88}" destId="{DEA77ABD-6248-466B-9941-2A98BE963410}" srcOrd="0" destOrd="0" presId="urn:microsoft.com/office/officeart/2005/8/layout/hierarchy1"/>
    <dgm:cxn modelId="{54F0E109-A3E2-420D-9F3B-EEF5688AF88F}" type="presParOf" srcId="{99533FCC-DB2F-4C68-BA7B-9CDE99391D88}" destId="{50154563-9F96-4CA4-8641-4ADBF68D9DFF}" srcOrd="1" destOrd="0" presId="urn:microsoft.com/office/officeart/2005/8/layout/hierarchy1"/>
    <dgm:cxn modelId="{945CE3EC-C515-46C1-8C5B-4816275C65F0}" type="presParOf" srcId="{50154563-9F96-4CA4-8641-4ADBF68D9DFF}" destId="{D31A8865-F321-4BAC-A691-4DE2548E252C}" srcOrd="0" destOrd="0" presId="urn:microsoft.com/office/officeart/2005/8/layout/hierarchy1"/>
    <dgm:cxn modelId="{4C39BEBA-65EA-4451-9D6B-5302BBCE17C4}" type="presParOf" srcId="{D31A8865-F321-4BAC-A691-4DE2548E252C}" destId="{11A8CF44-A015-46DC-A934-664D436F871D}" srcOrd="0" destOrd="0" presId="urn:microsoft.com/office/officeart/2005/8/layout/hierarchy1"/>
    <dgm:cxn modelId="{8D39A335-B77A-47A9-BD2F-CDC71CAAA0E1}" type="presParOf" srcId="{D31A8865-F321-4BAC-A691-4DE2548E252C}" destId="{5AB4EE11-E399-418D-881A-2F668179AD90}" srcOrd="1" destOrd="0" presId="urn:microsoft.com/office/officeart/2005/8/layout/hierarchy1"/>
    <dgm:cxn modelId="{5BAC72E3-EC6C-482B-ABEF-59FC7EFAC059}" type="presParOf" srcId="{50154563-9F96-4CA4-8641-4ADBF68D9DFF}" destId="{3A034022-FB28-4F6D-BA90-ABE65EEE9F8C}" srcOrd="1" destOrd="0" presId="urn:microsoft.com/office/officeart/2005/8/layout/hierarchy1"/>
    <dgm:cxn modelId="{726AF930-D4AB-4B80-A414-E2AA6A1477AF}" type="presParOf" srcId="{1C9A832A-8758-4392-84D7-8E066CAC905D}" destId="{4C83C8D0-2FA4-4B85-8CF9-76ED6AA92FFF}" srcOrd="2" destOrd="0" presId="urn:microsoft.com/office/officeart/2005/8/layout/hierarchy1"/>
    <dgm:cxn modelId="{D8777EEB-D70A-4F29-8E40-6275AE444DDC}" type="presParOf" srcId="{1C9A832A-8758-4392-84D7-8E066CAC905D}" destId="{D7A38693-4ECB-4B48-9BF1-C36DABE15058}" srcOrd="3" destOrd="0" presId="urn:microsoft.com/office/officeart/2005/8/layout/hierarchy1"/>
    <dgm:cxn modelId="{43A8F89A-4EE1-4FB4-8E3F-335397192A8E}" type="presParOf" srcId="{D7A38693-4ECB-4B48-9BF1-C36DABE15058}" destId="{AB435B62-C292-4ECB-9DE7-4637FC529ECE}" srcOrd="0" destOrd="0" presId="urn:microsoft.com/office/officeart/2005/8/layout/hierarchy1"/>
    <dgm:cxn modelId="{2A221628-5E53-463C-A92D-FCF1CCB8B6ED}" type="presParOf" srcId="{AB435B62-C292-4ECB-9DE7-4637FC529ECE}" destId="{A362EF24-4DCA-4955-B0FC-EFE5803C7FDE}" srcOrd="0" destOrd="0" presId="urn:microsoft.com/office/officeart/2005/8/layout/hierarchy1"/>
    <dgm:cxn modelId="{F856462A-81C2-4B46-B252-4EAED4E4FBA9}" type="presParOf" srcId="{AB435B62-C292-4ECB-9DE7-4637FC529ECE}" destId="{80558987-15F9-45FC-A855-E9EFB43A8073}" srcOrd="1" destOrd="0" presId="urn:microsoft.com/office/officeart/2005/8/layout/hierarchy1"/>
    <dgm:cxn modelId="{03031D6D-9996-465A-99C8-11B62D092709}" type="presParOf" srcId="{D7A38693-4ECB-4B48-9BF1-C36DABE15058}" destId="{0AF413F4-7192-4946-B13E-7DE08F0714E2}" srcOrd="1" destOrd="0" presId="urn:microsoft.com/office/officeart/2005/8/layout/hierarchy1"/>
    <dgm:cxn modelId="{C2ABB2A9-46F4-4E1D-A5F9-4AE39FB3F258}" type="presParOf" srcId="{0AF413F4-7192-4946-B13E-7DE08F0714E2}" destId="{0791EA33-7A5A-47D5-ABED-261DF45ABDC2}" srcOrd="0" destOrd="0" presId="urn:microsoft.com/office/officeart/2005/8/layout/hierarchy1"/>
    <dgm:cxn modelId="{56B0DB8B-227A-43C8-A5B4-4D5FA6F18F40}" type="presParOf" srcId="{0AF413F4-7192-4946-B13E-7DE08F0714E2}" destId="{52561B03-B5CD-4E82-9E13-9BE26B200FDA}" srcOrd="1" destOrd="0" presId="urn:microsoft.com/office/officeart/2005/8/layout/hierarchy1"/>
    <dgm:cxn modelId="{94B5B01A-91C7-4BA0-ACB0-7D6F0A8A778E}" type="presParOf" srcId="{52561B03-B5CD-4E82-9E13-9BE26B200FDA}" destId="{37BF019A-2F16-41D4-928E-45881E2357C3}" srcOrd="0" destOrd="0" presId="urn:microsoft.com/office/officeart/2005/8/layout/hierarchy1"/>
    <dgm:cxn modelId="{5CD2424D-F737-4B71-B740-1DEA000C231B}" type="presParOf" srcId="{37BF019A-2F16-41D4-928E-45881E2357C3}" destId="{6D593032-F93F-4C3F-8341-61BDCEA5CE26}" srcOrd="0" destOrd="0" presId="urn:microsoft.com/office/officeart/2005/8/layout/hierarchy1"/>
    <dgm:cxn modelId="{FEA660B1-7890-4211-8D22-4EDCDF1315F1}" type="presParOf" srcId="{37BF019A-2F16-41D4-928E-45881E2357C3}" destId="{3793DBD0-A13A-480B-A614-F3E692ED7D4B}" srcOrd="1" destOrd="0" presId="urn:microsoft.com/office/officeart/2005/8/layout/hierarchy1"/>
    <dgm:cxn modelId="{932CFB06-1835-4F91-AFF2-CCE9411F2B20}" type="presParOf" srcId="{52561B03-B5CD-4E82-9E13-9BE26B200FDA}" destId="{6853B0ED-23CD-44DA-A4F3-ACCCDF801BB0}" srcOrd="1" destOrd="0" presId="urn:microsoft.com/office/officeart/2005/8/layout/hierarchy1"/>
    <dgm:cxn modelId="{05C4DC97-58BB-4B5E-B7A2-5FA794A99C8F}" type="presParOf" srcId="{18E22D9F-BA30-4722-A20E-93DAE952A533}" destId="{AE261744-D862-4ED7-B50D-2FECDD2D858D}" srcOrd="2" destOrd="0" presId="urn:microsoft.com/office/officeart/2005/8/layout/hierarchy1"/>
    <dgm:cxn modelId="{D5A5BC1D-A2AD-4B97-BC4E-BDAF0538E8FB}" type="presParOf" srcId="{18E22D9F-BA30-4722-A20E-93DAE952A533}" destId="{8F01D798-B34E-4E85-9F6C-CF655BDE9F8C}" srcOrd="3" destOrd="0" presId="urn:microsoft.com/office/officeart/2005/8/layout/hierarchy1"/>
    <dgm:cxn modelId="{1BDBAA7A-F1B2-45EA-9E8A-515ECF4D1551}" type="presParOf" srcId="{8F01D798-B34E-4E85-9F6C-CF655BDE9F8C}" destId="{E9B1381A-467E-4094-B440-D99824E22C3D}" srcOrd="0" destOrd="0" presId="urn:microsoft.com/office/officeart/2005/8/layout/hierarchy1"/>
    <dgm:cxn modelId="{6A6812EF-9E7B-448F-9742-463B30B27A01}" type="presParOf" srcId="{E9B1381A-467E-4094-B440-D99824E22C3D}" destId="{B815755F-96AC-424B-9B82-6457F168C1CB}" srcOrd="0" destOrd="0" presId="urn:microsoft.com/office/officeart/2005/8/layout/hierarchy1"/>
    <dgm:cxn modelId="{A9C2AFA8-B3AC-4785-BC7D-B806167481CD}" type="presParOf" srcId="{E9B1381A-467E-4094-B440-D99824E22C3D}" destId="{C449E052-799C-44EE-ACC3-9388004AB61A}" srcOrd="1" destOrd="0" presId="urn:microsoft.com/office/officeart/2005/8/layout/hierarchy1"/>
    <dgm:cxn modelId="{9B93ABC8-5CE5-4742-BE69-F844F9802501}" type="presParOf" srcId="{8F01D798-B34E-4E85-9F6C-CF655BDE9F8C}" destId="{3BF644AC-993D-4333-B43E-8783AA25C9B6}" srcOrd="1" destOrd="0" presId="urn:microsoft.com/office/officeart/2005/8/layout/hierarchy1"/>
    <dgm:cxn modelId="{EF20BD63-181F-426E-AF02-44C4804C1921}" type="presParOf" srcId="{3BF644AC-993D-4333-B43E-8783AA25C9B6}" destId="{E15992A5-A3EC-4DCA-BB98-6E8016C12C25}" srcOrd="0" destOrd="0" presId="urn:microsoft.com/office/officeart/2005/8/layout/hierarchy1"/>
    <dgm:cxn modelId="{38F9DE0E-45D3-429B-B2A1-B7DAC641891D}" type="presParOf" srcId="{3BF644AC-993D-4333-B43E-8783AA25C9B6}" destId="{BB2549F2-CD18-493D-A53E-56BDBEBFDFB7}" srcOrd="1" destOrd="0" presId="urn:microsoft.com/office/officeart/2005/8/layout/hierarchy1"/>
    <dgm:cxn modelId="{067C4771-1F51-4666-874B-8608FC59C3BE}" type="presParOf" srcId="{BB2549F2-CD18-493D-A53E-56BDBEBFDFB7}" destId="{22CBC186-6034-48EF-856B-A0B1B8AEE0B0}" srcOrd="0" destOrd="0" presId="urn:microsoft.com/office/officeart/2005/8/layout/hierarchy1"/>
    <dgm:cxn modelId="{21D03153-DE67-44F4-9178-E856BD10A859}" type="presParOf" srcId="{22CBC186-6034-48EF-856B-A0B1B8AEE0B0}" destId="{0E2F2ACB-AC42-4FF4-99E7-DF059EC62FE8}" srcOrd="0" destOrd="0" presId="urn:microsoft.com/office/officeart/2005/8/layout/hierarchy1"/>
    <dgm:cxn modelId="{10DE9736-0B3D-4A26-B602-2F39150F799C}" type="presParOf" srcId="{22CBC186-6034-48EF-856B-A0B1B8AEE0B0}" destId="{AAF60492-9D01-4465-BEE2-35378F102BC9}" srcOrd="1" destOrd="0" presId="urn:microsoft.com/office/officeart/2005/8/layout/hierarchy1"/>
    <dgm:cxn modelId="{CFD6E8EF-95D5-484E-98FC-84FD952699F9}" type="presParOf" srcId="{BB2549F2-CD18-493D-A53E-56BDBEBFDFB7}" destId="{D5B31934-5359-44E3-8F6C-DA45B413F51A}" srcOrd="1" destOrd="0" presId="urn:microsoft.com/office/officeart/2005/8/layout/hierarchy1"/>
    <dgm:cxn modelId="{9A88C442-76CB-4810-A25A-AC760C7FFC8B}" type="presParOf" srcId="{D5B31934-5359-44E3-8F6C-DA45B413F51A}" destId="{59EE2CC3-1975-4DF2-8201-7AE845239C40}" srcOrd="0" destOrd="0" presId="urn:microsoft.com/office/officeart/2005/8/layout/hierarchy1"/>
    <dgm:cxn modelId="{BBAB7CEC-CEC5-489C-8481-15FDADB258A2}" type="presParOf" srcId="{D5B31934-5359-44E3-8F6C-DA45B413F51A}" destId="{4E0C0600-82CD-462F-99CA-D7E24FC9A921}" srcOrd="1" destOrd="0" presId="urn:microsoft.com/office/officeart/2005/8/layout/hierarchy1"/>
    <dgm:cxn modelId="{15B1E26B-EB12-45F4-A78A-AC65A6596AFA}" type="presParOf" srcId="{4E0C0600-82CD-462F-99CA-D7E24FC9A921}" destId="{8D9C5B0F-5EE5-41EA-B00D-B1E1D509F24D}" srcOrd="0" destOrd="0" presId="urn:microsoft.com/office/officeart/2005/8/layout/hierarchy1"/>
    <dgm:cxn modelId="{EB65753A-EE2E-4B9F-BC5C-75341C3911E9}" type="presParOf" srcId="{8D9C5B0F-5EE5-41EA-B00D-B1E1D509F24D}" destId="{60DAFDF0-0084-4979-A940-D14B67A05EEA}" srcOrd="0" destOrd="0" presId="urn:microsoft.com/office/officeart/2005/8/layout/hierarchy1"/>
    <dgm:cxn modelId="{2DAE3642-AB8A-4C91-A05E-953C18C0D82D}" type="presParOf" srcId="{8D9C5B0F-5EE5-41EA-B00D-B1E1D509F24D}" destId="{B5D5CC87-A61D-4B18-8BB8-3D88830A5480}" srcOrd="1" destOrd="0" presId="urn:microsoft.com/office/officeart/2005/8/layout/hierarchy1"/>
    <dgm:cxn modelId="{E4AC35E1-4914-4F88-9CF5-147F0171266B}" type="presParOf" srcId="{4E0C0600-82CD-462F-99CA-D7E24FC9A921}" destId="{59A796EC-54C8-4CDA-8668-D5D500C8C31C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EAFA6-0082-4E97-B2D9-A29340D6699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31A1A3-C719-4E14-A408-D8962BD64D9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Систематичность и последовательность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FB115DC-6BE0-44FC-BA60-DABA93D4B782}" type="parTrans" cxnId="{FDE73339-6DAE-41DC-91BB-523B86279E12}">
      <dgm:prSet/>
      <dgm:spPr/>
      <dgm:t>
        <a:bodyPr/>
        <a:lstStyle/>
        <a:p>
          <a:endParaRPr lang="ru-RU"/>
        </a:p>
      </dgm:t>
    </dgm:pt>
    <dgm:pt modelId="{F6D9E93B-A26B-4AFD-85FE-92B5411E5C43}" type="sibTrans" cxnId="{FDE73339-6DAE-41DC-91BB-523B86279E12}">
      <dgm:prSet/>
      <dgm:spPr/>
      <dgm:t>
        <a:bodyPr/>
        <a:lstStyle/>
        <a:p>
          <a:endParaRPr lang="ru-RU"/>
        </a:p>
      </dgm:t>
    </dgm:pt>
    <dgm:pt modelId="{4C900468-F585-4851-B89C-3A1EC703C0A2}" type="asst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Дифференциация 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интеграция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509FC7C-280C-4494-9345-30109FD35E74}" type="parTrans" cxnId="{4BD60A7B-3CDF-4563-A4E7-DB306CF14BC0}">
      <dgm:prSet/>
      <dgm:spPr/>
      <dgm:t>
        <a:bodyPr/>
        <a:lstStyle/>
        <a:p>
          <a:endParaRPr lang="ru-RU"/>
        </a:p>
      </dgm:t>
    </dgm:pt>
    <dgm:pt modelId="{2E9D327B-CC83-4658-8EB9-7AE48E70411A}" type="sibTrans" cxnId="{4BD60A7B-3CDF-4563-A4E7-DB306CF14BC0}">
      <dgm:prSet/>
      <dgm:spPr/>
      <dgm:t>
        <a:bodyPr/>
        <a:lstStyle/>
        <a:p>
          <a:endParaRPr lang="ru-RU"/>
        </a:p>
      </dgm:t>
    </dgm:pt>
    <dgm:pt modelId="{48A9456A-D71B-41DC-9B2E-908ABB61B56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Вариативность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F361CF3-8446-4CF7-961C-4D9BB88D71E0}" type="parTrans" cxnId="{CFCCB6B1-77A1-41A8-ACAD-B148401C3360}">
      <dgm:prSet/>
      <dgm:spPr/>
      <dgm:t>
        <a:bodyPr/>
        <a:lstStyle/>
        <a:p>
          <a:endParaRPr lang="ru-RU"/>
        </a:p>
      </dgm:t>
    </dgm:pt>
    <dgm:pt modelId="{432419D6-7C56-4F0E-BBFA-22BB9844BC8C}" type="sibTrans" cxnId="{CFCCB6B1-77A1-41A8-ACAD-B148401C3360}">
      <dgm:prSet/>
      <dgm:spPr/>
      <dgm:t>
        <a:bodyPr/>
        <a:lstStyle/>
        <a:p>
          <a:endParaRPr lang="ru-RU"/>
        </a:p>
      </dgm:t>
    </dgm:pt>
    <dgm:pt modelId="{8D981C21-1382-4E92-83B8-356C6BB4AFB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Учет возрастных и индивидуальных особенностей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3D7BD2D-EFC4-4329-908F-96F664DBB9DD}" type="parTrans" cxnId="{C5A5DDC6-87C5-4DBE-986A-B15676DA4CEE}">
      <dgm:prSet/>
      <dgm:spPr/>
      <dgm:t>
        <a:bodyPr/>
        <a:lstStyle/>
        <a:p>
          <a:endParaRPr lang="ru-RU"/>
        </a:p>
      </dgm:t>
    </dgm:pt>
    <dgm:pt modelId="{0258EBAA-92BF-4423-BD90-8C6E3268BC95}" type="sibTrans" cxnId="{C5A5DDC6-87C5-4DBE-986A-B15676DA4CEE}">
      <dgm:prSet/>
      <dgm:spPr/>
      <dgm:t>
        <a:bodyPr/>
        <a:lstStyle/>
        <a:p>
          <a:endParaRPr lang="ru-RU"/>
        </a:p>
      </dgm:t>
    </dgm:pt>
    <dgm:pt modelId="{EBB051D4-E6A5-4706-83CB-D4B2FC7A1E3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Приоритет профилактических мер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968EA1F-CFC9-4222-824D-5AA2D42627B0}" type="parTrans" cxnId="{CC4299DE-C043-428B-A652-9B78271BCBDA}">
      <dgm:prSet/>
      <dgm:spPr/>
      <dgm:t>
        <a:bodyPr/>
        <a:lstStyle/>
        <a:p>
          <a:endParaRPr lang="ru-RU"/>
        </a:p>
      </dgm:t>
    </dgm:pt>
    <dgm:pt modelId="{9ECE0801-8EC6-46BD-B1C0-584AE665D5EE}" type="sibTrans" cxnId="{CC4299DE-C043-428B-A652-9B78271BCBDA}">
      <dgm:prSet/>
      <dgm:spPr/>
      <dgm:t>
        <a:bodyPr/>
        <a:lstStyle/>
        <a:p>
          <a:endParaRPr lang="ru-RU"/>
        </a:p>
      </dgm:t>
    </dgm:pt>
    <dgm:pt modelId="{4530FB64-5381-4863-9FF1-000A73F1EDF3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Активность детей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ABDDBA-7A44-4119-81CD-A638C7136E45}" type="parTrans" cxnId="{41383273-8C1A-4C43-85D7-F883737E633D}">
      <dgm:prSet/>
      <dgm:spPr/>
      <dgm:t>
        <a:bodyPr/>
        <a:lstStyle/>
        <a:p>
          <a:endParaRPr lang="ru-RU"/>
        </a:p>
      </dgm:t>
    </dgm:pt>
    <dgm:pt modelId="{40575A9E-D128-4D28-B620-9CD85E781F7A}" type="sibTrans" cxnId="{41383273-8C1A-4C43-85D7-F883737E633D}">
      <dgm:prSet/>
      <dgm:spPr/>
      <dgm:t>
        <a:bodyPr/>
        <a:lstStyle/>
        <a:p>
          <a:endParaRPr lang="ru-RU"/>
        </a:p>
      </dgm:t>
    </dgm:pt>
    <dgm:pt modelId="{BE87CDF9-8447-4F19-9488-8E733A5B65DD}" type="pres">
      <dgm:prSet presAssocID="{194EAFA6-0082-4E97-B2D9-A29340D669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DCE45E-A2BD-4C9A-9C97-30D3A064A2CC}" type="pres">
      <dgm:prSet presAssocID="{B231A1A3-C719-4E14-A408-D8962BD64D93}" presName="hierRoot1" presStyleCnt="0">
        <dgm:presLayoutVars>
          <dgm:hierBranch val="init"/>
        </dgm:presLayoutVars>
      </dgm:prSet>
      <dgm:spPr/>
    </dgm:pt>
    <dgm:pt modelId="{9E9D63A4-F6D3-492E-AFA3-A1464560B407}" type="pres">
      <dgm:prSet presAssocID="{B231A1A3-C719-4E14-A408-D8962BD64D93}" presName="rootComposite1" presStyleCnt="0"/>
      <dgm:spPr/>
    </dgm:pt>
    <dgm:pt modelId="{E2A25471-B2B8-4DCF-A4B3-93517CD5C377}" type="pres">
      <dgm:prSet presAssocID="{B231A1A3-C719-4E14-A408-D8962BD64D93}" presName="rootText1" presStyleLbl="node0" presStyleIdx="0" presStyleCnt="1" custScaleX="126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BDCB94-E0D5-4B47-BD40-6C15298E9838}" type="pres">
      <dgm:prSet presAssocID="{B231A1A3-C719-4E14-A408-D8962BD64D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FEBD73-7F76-4208-8E64-CCD3B06EE778}" type="pres">
      <dgm:prSet presAssocID="{B231A1A3-C719-4E14-A408-D8962BD64D93}" presName="hierChild2" presStyleCnt="0"/>
      <dgm:spPr/>
    </dgm:pt>
    <dgm:pt modelId="{204B4500-5DEA-4A03-841C-7670978A1CAA}" type="pres">
      <dgm:prSet presAssocID="{EF361CF3-8446-4CF7-961C-4D9BB88D71E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B94F432-82E6-4BD3-8BE8-3504B9D900A8}" type="pres">
      <dgm:prSet presAssocID="{48A9456A-D71B-41DC-9B2E-908ABB61B561}" presName="hierRoot2" presStyleCnt="0">
        <dgm:presLayoutVars>
          <dgm:hierBranch val="init"/>
        </dgm:presLayoutVars>
      </dgm:prSet>
      <dgm:spPr/>
    </dgm:pt>
    <dgm:pt modelId="{FFCEFDEA-A0F5-4FAC-9473-B52679A24976}" type="pres">
      <dgm:prSet presAssocID="{48A9456A-D71B-41DC-9B2E-908ABB61B561}" presName="rootComposite" presStyleCnt="0"/>
      <dgm:spPr/>
    </dgm:pt>
    <dgm:pt modelId="{0DB05C89-E614-43FF-843C-F753BAEB1C6A}" type="pres">
      <dgm:prSet presAssocID="{48A9456A-D71B-41DC-9B2E-908ABB61B56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8008D-4129-4779-9F63-0F950109E48D}" type="pres">
      <dgm:prSet presAssocID="{48A9456A-D71B-41DC-9B2E-908ABB61B56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785B5BC-5D45-42F6-8BF3-656828E6F1FE}" type="pres">
      <dgm:prSet presAssocID="{48A9456A-D71B-41DC-9B2E-908ABB61B561}" presName="hierChild4" presStyleCnt="0"/>
      <dgm:spPr/>
    </dgm:pt>
    <dgm:pt modelId="{425465E2-ED76-4AFB-84F9-64A7D578E54B}" type="pres">
      <dgm:prSet presAssocID="{48A9456A-D71B-41DC-9B2E-908ABB61B561}" presName="hierChild5" presStyleCnt="0"/>
      <dgm:spPr/>
    </dgm:pt>
    <dgm:pt modelId="{DA8CE259-8B0F-4C9E-8B8A-BE7342C4058A}" type="pres">
      <dgm:prSet presAssocID="{53D7BD2D-EFC4-4329-908F-96F664DBB9D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9E8D830-4789-4CA9-98E2-CE1C57C9F2DE}" type="pres">
      <dgm:prSet presAssocID="{8D981C21-1382-4E92-83B8-356C6BB4AFBC}" presName="hierRoot2" presStyleCnt="0">
        <dgm:presLayoutVars>
          <dgm:hierBranch val="init"/>
        </dgm:presLayoutVars>
      </dgm:prSet>
      <dgm:spPr/>
    </dgm:pt>
    <dgm:pt modelId="{6B6DDFE8-70B8-4D80-9F43-B99770AD6EA9}" type="pres">
      <dgm:prSet presAssocID="{8D981C21-1382-4E92-83B8-356C6BB4AFBC}" presName="rootComposite" presStyleCnt="0"/>
      <dgm:spPr/>
    </dgm:pt>
    <dgm:pt modelId="{FB97D6DF-6C21-4319-A8A8-B40CD41B3941}" type="pres">
      <dgm:prSet presAssocID="{8D981C21-1382-4E92-83B8-356C6BB4AFBC}" presName="rootText" presStyleLbl="node2" presStyleIdx="1" presStyleCnt="3" custScaleX="11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A51AEF-BCBC-42FB-9035-F5134278085C}" type="pres">
      <dgm:prSet presAssocID="{8D981C21-1382-4E92-83B8-356C6BB4AFB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99C6E4-2AE5-45D4-BB85-34A077FE177D}" type="pres">
      <dgm:prSet presAssocID="{8D981C21-1382-4E92-83B8-356C6BB4AFBC}" presName="hierChild4" presStyleCnt="0"/>
      <dgm:spPr/>
    </dgm:pt>
    <dgm:pt modelId="{62397669-8312-42D6-8E82-35790DD9D8F3}" type="pres">
      <dgm:prSet presAssocID="{77ABDDBA-7A44-4119-81CD-A638C7136E45}" presName="Name37" presStyleLbl="parChTrans1D3" presStyleIdx="0" presStyleCnt="1"/>
      <dgm:spPr/>
      <dgm:t>
        <a:bodyPr/>
        <a:lstStyle/>
        <a:p>
          <a:endParaRPr lang="ru-RU"/>
        </a:p>
      </dgm:t>
    </dgm:pt>
    <dgm:pt modelId="{562B12DA-1602-4341-ABE1-A261F91A2DED}" type="pres">
      <dgm:prSet presAssocID="{4530FB64-5381-4863-9FF1-000A73F1EDF3}" presName="hierRoot2" presStyleCnt="0">
        <dgm:presLayoutVars>
          <dgm:hierBranch val="init"/>
        </dgm:presLayoutVars>
      </dgm:prSet>
      <dgm:spPr/>
    </dgm:pt>
    <dgm:pt modelId="{88AC2E97-4BFC-4AC6-B3F9-FBEE2CF9FF3A}" type="pres">
      <dgm:prSet presAssocID="{4530FB64-5381-4863-9FF1-000A73F1EDF3}" presName="rootComposite" presStyleCnt="0"/>
      <dgm:spPr/>
    </dgm:pt>
    <dgm:pt modelId="{CEB24DA6-18C1-4DD1-951E-4C05EFF61A00}" type="pres">
      <dgm:prSet presAssocID="{4530FB64-5381-4863-9FF1-000A73F1EDF3}" presName="rootText" presStyleLbl="node3" presStyleIdx="0" presStyleCnt="1" custScaleX="143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84563-656A-4BCF-8DBC-BBE9736AD57C}" type="pres">
      <dgm:prSet presAssocID="{4530FB64-5381-4863-9FF1-000A73F1EDF3}" presName="rootConnector" presStyleLbl="node3" presStyleIdx="0" presStyleCnt="1"/>
      <dgm:spPr/>
      <dgm:t>
        <a:bodyPr/>
        <a:lstStyle/>
        <a:p>
          <a:endParaRPr lang="ru-RU"/>
        </a:p>
      </dgm:t>
    </dgm:pt>
    <dgm:pt modelId="{53B5B30F-E82D-4A71-9616-B21697746193}" type="pres">
      <dgm:prSet presAssocID="{4530FB64-5381-4863-9FF1-000A73F1EDF3}" presName="hierChild4" presStyleCnt="0"/>
      <dgm:spPr/>
    </dgm:pt>
    <dgm:pt modelId="{0255BF61-B8CE-4462-AC51-D29CD991A804}" type="pres">
      <dgm:prSet presAssocID="{4530FB64-5381-4863-9FF1-000A73F1EDF3}" presName="hierChild5" presStyleCnt="0"/>
      <dgm:spPr/>
    </dgm:pt>
    <dgm:pt modelId="{6EEF91D1-7801-4637-9A69-0AED7B126B6C}" type="pres">
      <dgm:prSet presAssocID="{8D981C21-1382-4E92-83B8-356C6BB4AFBC}" presName="hierChild5" presStyleCnt="0"/>
      <dgm:spPr/>
    </dgm:pt>
    <dgm:pt modelId="{27C06EA1-13A7-48FA-A411-E820E75B965C}" type="pres">
      <dgm:prSet presAssocID="{B968EA1F-CFC9-4222-824D-5AA2D42627B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D81B23D-D772-4A94-A39D-14549DA5414F}" type="pres">
      <dgm:prSet presAssocID="{EBB051D4-E6A5-4706-83CB-D4B2FC7A1E3A}" presName="hierRoot2" presStyleCnt="0">
        <dgm:presLayoutVars>
          <dgm:hierBranch val="init"/>
        </dgm:presLayoutVars>
      </dgm:prSet>
      <dgm:spPr/>
    </dgm:pt>
    <dgm:pt modelId="{26F55EE0-22BF-4062-8E60-89B1A2E9A2D7}" type="pres">
      <dgm:prSet presAssocID="{EBB051D4-E6A5-4706-83CB-D4B2FC7A1E3A}" presName="rootComposite" presStyleCnt="0"/>
      <dgm:spPr/>
    </dgm:pt>
    <dgm:pt modelId="{2CD90470-CDB5-44D9-95B0-146FCFC29EE4}" type="pres">
      <dgm:prSet presAssocID="{EBB051D4-E6A5-4706-83CB-D4B2FC7A1E3A}" presName="rootText" presStyleLbl="node2" presStyleIdx="2" presStyleCnt="3" custScaleX="117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B4C65-0420-4807-8C4A-E8793C7E4E7B}" type="pres">
      <dgm:prSet presAssocID="{EBB051D4-E6A5-4706-83CB-D4B2FC7A1E3A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096633-C0B3-4B00-B621-818265E810F4}" type="pres">
      <dgm:prSet presAssocID="{EBB051D4-E6A5-4706-83CB-D4B2FC7A1E3A}" presName="hierChild4" presStyleCnt="0"/>
      <dgm:spPr/>
    </dgm:pt>
    <dgm:pt modelId="{80D76E64-0C8D-4D88-84EB-A913FF1F1342}" type="pres">
      <dgm:prSet presAssocID="{EBB051D4-E6A5-4706-83CB-D4B2FC7A1E3A}" presName="hierChild5" presStyleCnt="0"/>
      <dgm:spPr/>
    </dgm:pt>
    <dgm:pt modelId="{E585990F-386A-4FFD-A764-7FB654E9EC98}" type="pres">
      <dgm:prSet presAssocID="{B231A1A3-C719-4E14-A408-D8962BD64D93}" presName="hierChild3" presStyleCnt="0"/>
      <dgm:spPr/>
    </dgm:pt>
    <dgm:pt modelId="{F934BDF8-32C6-42DB-B580-D224225133CA}" type="pres">
      <dgm:prSet presAssocID="{9509FC7C-280C-4494-9345-30109FD35E7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601856B1-FB19-4DE3-9BCF-236E43BC2D41}" type="pres">
      <dgm:prSet presAssocID="{4C900468-F585-4851-B89C-3A1EC703C0A2}" presName="hierRoot3" presStyleCnt="0">
        <dgm:presLayoutVars>
          <dgm:hierBranch val="init"/>
        </dgm:presLayoutVars>
      </dgm:prSet>
      <dgm:spPr/>
    </dgm:pt>
    <dgm:pt modelId="{A77ABD27-1D96-4573-837C-0B9825315E5E}" type="pres">
      <dgm:prSet presAssocID="{4C900468-F585-4851-B89C-3A1EC703C0A2}" presName="rootComposite3" presStyleCnt="0"/>
      <dgm:spPr/>
    </dgm:pt>
    <dgm:pt modelId="{0398448F-CEC8-441E-A3A1-9CD71C1BAA07}" type="pres">
      <dgm:prSet presAssocID="{4C900468-F585-4851-B89C-3A1EC703C0A2}" presName="rootText3" presStyleLbl="asst1" presStyleIdx="0" presStyleCnt="1" custScaleY="121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FC68D-6A4F-4887-AB91-DCC9B24210FD}" type="pres">
      <dgm:prSet presAssocID="{4C900468-F585-4851-B89C-3A1EC703C0A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7CADEB0-2071-47F2-9E60-1376BAF05FC2}" type="pres">
      <dgm:prSet presAssocID="{4C900468-F585-4851-B89C-3A1EC703C0A2}" presName="hierChild6" presStyleCnt="0"/>
      <dgm:spPr/>
    </dgm:pt>
    <dgm:pt modelId="{26A23299-B0C1-4D9C-8F74-20244D83DC27}" type="pres">
      <dgm:prSet presAssocID="{4C900468-F585-4851-B89C-3A1EC703C0A2}" presName="hierChild7" presStyleCnt="0"/>
      <dgm:spPr/>
    </dgm:pt>
  </dgm:ptLst>
  <dgm:cxnLst>
    <dgm:cxn modelId="{66FAA1B1-499F-4914-A085-714B7456345B}" type="presOf" srcId="{4C900468-F585-4851-B89C-3A1EC703C0A2}" destId="{985FC68D-6A4F-4887-AB91-DCC9B24210FD}" srcOrd="1" destOrd="0" presId="urn:microsoft.com/office/officeart/2005/8/layout/orgChart1"/>
    <dgm:cxn modelId="{EAC24F0E-D092-4ED3-9C03-85184EBFBBB5}" type="presOf" srcId="{4530FB64-5381-4863-9FF1-000A73F1EDF3}" destId="{8BC84563-656A-4BCF-8DBC-BBE9736AD57C}" srcOrd="1" destOrd="0" presId="urn:microsoft.com/office/officeart/2005/8/layout/orgChart1"/>
    <dgm:cxn modelId="{CC4299DE-C043-428B-A652-9B78271BCBDA}" srcId="{B231A1A3-C719-4E14-A408-D8962BD64D93}" destId="{EBB051D4-E6A5-4706-83CB-D4B2FC7A1E3A}" srcOrd="3" destOrd="0" parTransId="{B968EA1F-CFC9-4222-824D-5AA2D42627B0}" sibTransId="{9ECE0801-8EC6-46BD-B1C0-584AE665D5EE}"/>
    <dgm:cxn modelId="{41383273-8C1A-4C43-85D7-F883737E633D}" srcId="{8D981C21-1382-4E92-83B8-356C6BB4AFBC}" destId="{4530FB64-5381-4863-9FF1-000A73F1EDF3}" srcOrd="0" destOrd="0" parTransId="{77ABDDBA-7A44-4119-81CD-A638C7136E45}" sibTransId="{40575A9E-D128-4D28-B620-9CD85E781F7A}"/>
    <dgm:cxn modelId="{8C81816D-A2A8-4AA4-A02D-F69E6E038E44}" type="presOf" srcId="{194EAFA6-0082-4E97-B2D9-A29340D6699F}" destId="{BE87CDF9-8447-4F19-9488-8E733A5B65DD}" srcOrd="0" destOrd="0" presId="urn:microsoft.com/office/officeart/2005/8/layout/orgChart1"/>
    <dgm:cxn modelId="{6AFA34A4-A32D-4D6A-988E-4FF97ECAD5B5}" type="presOf" srcId="{B231A1A3-C719-4E14-A408-D8962BD64D93}" destId="{E2A25471-B2B8-4DCF-A4B3-93517CD5C377}" srcOrd="0" destOrd="0" presId="urn:microsoft.com/office/officeart/2005/8/layout/orgChart1"/>
    <dgm:cxn modelId="{F45D6440-1938-409D-8327-E95DCE3BD112}" type="presOf" srcId="{4C900468-F585-4851-B89C-3A1EC703C0A2}" destId="{0398448F-CEC8-441E-A3A1-9CD71C1BAA07}" srcOrd="0" destOrd="0" presId="urn:microsoft.com/office/officeart/2005/8/layout/orgChart1"/>
    <dgm:cxn modelId="{FD0478CF-00D3-4285-95EC-CD91DF395B54}" type="presOf" srcId="{53D7BD2D-EFC4-4329-908F-96F664DBB9DD}" destId="{DA8CE259-8B0F-4C9E-8B8A-BE7342C4058A}" srcOrd="0" destOrd="0" presId="urn:microsoft.com/office/officeart/2005/8/layout/orgChart1"/>
    <dgm:cxn modelId="{968A4E53-658B-4B52-AEFC-E16F410291F1}" type="presOf" srcId="{EBB051D4-E6A5-4706-83CB-D4B2FC7A1E3A}" destId="{6E6B4C65-0420-4807-8C4A-E8793C7E4E7B}" srcOrd="1" destOrd="0" presId="urn:microsoft.com/office/officeart/2005/8/layout/orgChart1"/>
    <dgm:cxn modelId="{2705F676-1C7D-40F1-A282-70E31A425DA3}" type="presOf" srcId="{4530FB64-5381-4863-9FF1-000A73F1EDF3}" destId="{CEB24DA6-18C1-4DD1-951E-4C05EFF61A00}" srcOrd="0" destOrd="0" presId="urn:microsoft.com/office/officeart/2005/8/layout/orgChart1"/>
    <dgm:cxn modelId="{FDE73339-6DAE-41DC-91BB-523B86279E12}" srcId="{194EAFA6-0082-4E97-B2D9-A29340D6699F}" destId="{B231A1A3-C719-4E14-A408-D8962BD64D93}" srcOrd="0" destOrd="0" parTransId="{2FB115DC-6BE0-44FC-BA60-DABA93D4B782}" sibTransId="{F6D9E93B-A26B-4AFD-85FE-92B5411E5C43}"/>
    <dgm:cxn modelId="{2FEDBE53-ADB7-4713-9FFF-C26A9BA53721}" type="presOf" srcId="{B968EA1F-CFC9-4222-824D-5AA2D42627B0}" destId="{27C06EA1-13A7-48FA-A411-E820E75B965C}" srcOrd="0" destOrd="0" presId="urn:microsoft.com/office/officeart/2005/8/layout/orgChart1"/>
    <dgm:cxn modelId="{CFCCB6B1-77A1-41A8-ACAD-B148401C3360}" srcId="{B231A1A3-C719-4E14-A408-D8962BD64D93}" destId="{48A9456A-D71B-41DC-9B2E-908ABB61B561}" srcOrd="1" destOrd="0" parTransId="{EF361CF3-8446-4CF7-961C-4D9BB88D71E0}" sibTransId="{432419D6-7C56-4F0E-BBFA-22BB9844BC8C}"/>
    <dgm:cxn modelId="{11685FF8-E95D-493D-9F9B-8738F31887D4}" type="presOf" srcId="{8D981C21-1382-4E92-83B8-356C6BB4AFBC}" destId="{2EA51AEF-BCBC-42FB-9035-F5134278085C}" srcOrd="1" destOrd="0" presId="urn:microsoft.com/office/officeart/2005/8/layout/orgChart1"/>
    <dgm:cxn modelId="{CDD1B98C-C8C8-43B0-88C4-3B9D5841802A}" type="presOf" srcId="{B231A1A3-C719-4E14-A408-D8962BD64D93}" destId="{B0BDCB94-E0D5-4B47-BD40-6C15298E9838}" srcOrd="1" destOrd="0" presId="urn:microsoft.com/office/officeart/2005/8/layout/orgChart1"/>
    <dgm:cxn modelId="{2CB131B1-943B-4FA4-9AE8-9F1941D2FE80}" type="presOf" srcId="{48A9456A-D71B-41DC-9B2E-908ABB61B561}" destId="{8F48008D-4129-4779-9F63-0F950109E48D}" srcOrd="1" destOrd="0" presId="urn:microsoft.com/office/officeart/2005/8/layout/orgChart1"/>
    <dgm:cxn modelId="{5F654671-8C96-4EF1-8AAC-9EC7CBD151BE}" type="presOf" srcId="{EBB051D4-E6A5-4706-83CB-D4B2FC7A1E3A}" destId="{2CD90470-CDB5-44D9-95B0-146FCFC29EE4}" srcOrd="0" destOrd="0" presId="urn:microsoft.com/office/officeart/2005/8/layout/orgChart1"/>
    <dgm:cxn modelId="{C5A5DDC6-87C5-4DBE-986A-B15676DA4CEE}" srcId="{B231A1A3-C719-4E14-A408-D8962BD64D93}" destId="{8D981C21-1382-4E92-83B8-356C6BB4AFBC}" srcOrd="2" destOrd="0" parTransId="{53D7BD2D-EFC4-4329-908F-96F664DBB9DD}" sibTransId="{0258EBAA-92BF-4423-BD90-8C6E3268BC95}"/>
    <dgm:cxn modelId="{98428C65-0D6E-46D9-91EF-A38AC4BADCF4}" type="presOf" srcId="{EF361CF3-8446-4CF7-961C-4D9BB88D71E0}" destId="{204B4500-5DEA-4A03-841C-7670978A1CAA}" srcOrd="0" destOrd="0" presId="urn:microsoft.com/office/officeart/2005/8/layout/orgChart1"/>
    <dgm:cxn modelId="{4BD60A7B-3CDF-4563-A4E7-DB306CF14BC0}" srcId="{B231A1A3-C719-4E14-A408-D8962BD64D93}" destId="{4C900468-F585-4851-B89C-3A1EC703C0A2}" srcOrd="0" destOrd="0" parTransId="{9509FC7C-280C-4494-9345-30109FD35E74}" sibTransId="{2E9D327B-CC83-4658-8EB9-7AE48E70411A}"/>
    <dgm:cxn modelId="{8130F5E1-253C-46BB-B683-7A820CC69134}" type="presOf" srcId="{8D981C21-1382-4E92-83B8-356C6BB4AFBC}" destId="{FB97D6DF-6C21-4319-A8A8-B40CD41B3941}" srcOrd="0" destOrd="0" presId="urn:microsoft.com/office/officeart/2005/8/layout/orgChart1"/>
    <dgm:cxn modelId="{47EF57E6-D8AD-4FFF-B4C1-17EEAC282B56}" type="presOf" srcId="{77ABDDBA-7A44-4119-81CD-A638C7136E45}" destId="{62397669-8312-42D6-8E82-35790DD9D8F3}" srcOrd="0" destOrd="0" presId="urn:microsoft.com/office/officeart/2005/8/layout/orgChart1"/>
    <dgm:cxn modelId="{2B84CE27-B664-431E-AB5F-DF731DC682D9}" type="presOf" srcId="{48A9456A-D71B-41DC-9B2E-908ABB61B561}" destId="{0DB05C89-E614-43FF-843C-F753BAEB1C6A}" srcOrd="0" destOrd="0" presId="urn:microsoft.com/office/officeart/2005/8/layout/orgChart1"/>
    <dgm:cxn modelId="{63B79AC7-163F-4824-B4A8-280299CD5FEF}" type="presOf" srcId="{9509FC7C-280C-4494-9345-30109FD35E74}" destId="{F934BDF8-32C6-42DB-B580-D224225133CA}" srcOrd="0" destOrd="0" presId="urn:microsoft.com/office/officeart/2005/8/layout/orgChart1"/>
    <dgm:cxn modelId="{96440D5F-36E9-4725-A6E5-1A8533C1A267}" type="presParOf" srcId="{BE87CDF9-8447-4F19-9488-8E733A5B65DD}" destId="{0CDCE45E-A2BD-4C9A-9C97-30D3A064A2CC}" srcOrd="0" destOrd="0" presId="urn:microsoft.com/office/officeart/2005/8/layout/orgChart1"/>
    <dgm:cxn modelId="{D33B2AFA-3C91-44B9-9152-6CED387EE0C3}" type="presParOf" srcId="{0CDCE45E-A2BD-4C9A-9C97-30D3A064A2CC}" destId="{9E9D63A4-F6D3-492E-AFA3-A1464560B407}" srcOrd="0" destOrd="0" presId="urn:microsoft.com/office/officeart/2005/8/layout/orgChart1"/>
    <dgm:cxn modelId="{0B741C5E-86E8-4FBB-B9D0-22E7B46DC422}" type="presParOf" srcId="{9E9D63A4-F6D3-492E-AFA3-A1464560B407}" destId="{E2A25471-B2B8-4DCF-A4B3-93517CD5C377}" srcOrd="0" destOrd="0" presId="urn:microsoft.com/office/officeart/2005/8/layout/orgChart1"/>
    <dgm:cxn modelId="{F964A652-DA9D-41B0-A99D-C5618C469ECD}" type="presParOf" srcId="{9E9D63A4-F6D3-492E-AFA3-A1464560B407}" destId="{B0BDCB94-E0D5-4B47-BD40-6C15298E9838}" srcOrd="1" destOrd="0" presId="urn:microsoft.com/office/officeart/2005/8/layout/orgChart1"/>
    <dgm:cxn modelId="{19591A65-CE15-4CD2-A780-6CF5209A78A9}" type="presParOf" srcId="{0CDCE45E-A2BD-4C9A-9C97-30D3A064A2CC}" destId="{1EFEBD73-7F76-4208-8E64-CCD3B06EE778}" srcOrd="1" destOrd="0" presId="urn:microsoft.com/office/officeart/2005/8/layout/orgChart1"/>
    <dgm:cxn modelId="{95022408-6402-423E-BCB6-970C3FA13064}" type="presParOf" srcId="{1EFEBD73-7F76-4208-8E64-CCD3B06EE778}" destId="{204B4500-5DEA-4A03-841C-7670978A1CAA}" srcOrd="0" destOrd="0" presId="urn:microsoft.com/office/officeart/2005/8/layout/orgChart1"/>
    <dgm:cxn modelId="{51FE3E6B-84F1-4756-BFE6-98775B26E894}" type="presParOf" srcId="{1EFEBD73-7F76-4208-8E64-CCD3B06EE778}" destId="{7B94F432-82E6-4BD3-8BE8-3504B9D900A8}" srcOrd="1" destOrd="0" presId="urn:microsoft.com/office/officeart/2005/8/layout/orgChart1"/>
    <dgm:cxn modelId="{C9AA4575-7C30-4ECD-8EA6-00AB7C431765}" type="presParOf" srcId="{7B94F432-82E6-4BD3-8BE8-3504B9D900A8}" destId="{FFCEFDEA-A0F5-4FAC-9473-B52679A24976}" srcOrd="0" destOrd="0" presId="urn:microsoft.com/office/officeart/2005/8/layout/orgChart1"/>
    <dgm:cxn modelId="{CCF6C492-EA00-4EB6-A316-D9BB6BE2625D}" type="presParOf" srcId="{FFCEFDEA-A0F5-4FAC-9473-B52679A24976}" destId="{0DB05C89-E614-43FF-843C-F753BAEB1C6A}" srcOrd="0" destOrd="0" presId="urn:microsoft.com/office/officeart/2005/8/layout/orgChart1"/>
    <dgm:cxn modelId="{4A9B833D-9165-49B6-941A-ECB031F61043}" type="presParOf" srcId="{FFCEFDEA-A0F5-4FAC-9473-B52679A24976}" destId="{8F48008D-4129-4779-9F63-0F950109E48D}" srcOrd="1" destOrd="0" presId="urn:microsoft.com/office/officeart/2005/8/layout/orgChart1"/>
    <dgm:cxn modelId="{964D4FDA-119A-4D60-8041-7D4C519ED9A9}" type="presParOf" srcId="{7B94F432-82E6-4BD3-8BE8-3504B9D900A8}" destId="{D785B5BC-5D45-42F6-8BF3-656828E6F1FE}" srcOrd="1" destOrd="0" presId="urn:microsoft.com/office/officeart/2005/8/layout/orgChart1"/>
    <dgm:cxn modelId="{85723BE3-33BD-477C-B745-DD434B3678BB}" type="presParOf" srcId="{7B94F432-82E6-4BD3-8BE8-3504B9D900A8}" destId="{425465E2-ED76-4AFB-84F9-64A7D578E54B}" srcOrd="2" destOrd="0" presId="urn:microsoft.com/office/officeart/2005/8/layout/orgChart1"/>
    <dgm:cxn modelId="{D8F77D56-F98D-454D-998A-99892799F585}" type="presParOf" srcId="{1EFEBD73-7F76-4208-8E64-CCD3B06EE778}" destId="{DA8CE259-8B0F-4C9E-8B8A-BE7342C4058A}" srcOrd="2" destOrd="0" presId="urn:microsoft.com/office/officeart/2005/8/layout/orgChart1"/>
    <dgm:cxn modelId="{23913ACE-CB4A-41B6-A610-3806498417D0}" type="presParOf" srcId="{1EFEBD73-7F76-4208-8E64-CCD3B06EE778}" destId="{29E8D830-4789-4CA9-98E2-CE1C57C9F2DE}" srcOrd="3" destOrd="0" presId="urn:microsoft.com/office/officeart/2005/8/layout/orgChart1"/>
    <dgm:cxn modelId="{61E9E50A-4D53-4776-B262-822D62B7DBB6}" type="presParOf" srcId="{29E8D830-4789-4CA9-98E2-CE1C57C9F2DE}" destId="{6B6DDFE8-70B8-4D80-9F43-B99770AD6EA9}" srcOrd="0" destOrd="0" presId="urn:microsoft.com/office/officeart/2005/8/layout/orgChart1"/>
    <dgm:cxn modelId="{295D6B3A-B64D-41E1-948E-1DA91D7852AE}" type="presParOf" srcId="{6B6DDFE8-70B8-4D80-9F43-B99770AD6EA9}" destId="{FB97D6DF-6C21-4319-A8A8-B40CD41B3941}" srcOrd="0" destOrd="0" presId="urn:microsoft.com/office/officeart/2005/8/layout/orgChart1"/>
    <dgm:cxn modelId="{AE3C663A-76E0-46A1-8BBD-64ACBF9A664B}" type="presParOf" srcId="{6B6DDFE8-70B8-4D80-9F43-B99770AD6EA9}" destId="{2EA51AEF-BCBC-42FB-9035-F5134278085C}" srcOrd="1" destOrd="0" presId="urn:microsoft.com/office/officeart/2005/8/layout/orgChart1"/>
    <dgm:cxn modelId="{7AE88FFF-041F-49EA-BDA5-32D829583F9F}" type="presParOf" srcId="{29E8D830-4789-4CA9-98E2-CE1C57C9F2DE}" destId="{5399C6E4-2AE5-45D4-BB85-34A077FE177D}" srcOrd="1" destOrd="0" presId="urn:microsoft.com/office/officeart/2005/8/layout/orgChart1"/>
    <dgm:cxn modelId="{30CDDCE4-C115-4C32-A17C-B3131DD24305}" type="presParOf" srcId="{5399C6E4-2AE5-45D4-BB85-34A077FE177D}" destId="{62397669-8312-42D6-8E82-35790DD9D8F3}" srcOrd="0" destOrd="0" presId="urn:microsoft.com/office/officeart/2005/8/layout/orgChart1"/>
    <dgm:cxn modelId="{B6CA35C1-9D2C-47BB-B76E-408A0BAD8288}" type="presParOf" srcId="{5399C6E4-2AE5-45D4-BB85-34A077FE177D}" destId="{562B12DA-1602-4341-ABE1-A261F91A2DED}" srcOrd="1" destOrd="0" presId="urn:microsoft.com/office/officeart/2005/8/layout/orgChart1"/>
    <dgm:cxn modelId="{CE012178-D344-4242-AFEA-8A99881A8CB3}" type="presParOf" srcId="{562B12DA-1602-4341-ABE1-A261F91A2DED}" destId="{88AC2E97-4BFC-4AC6-B3F9-FBEE2CF9FF3A}" srcOrd="0" destOrd="0" presId="urn:microsoft.com/office/officeart/2005/8/layout/orgChart1"/>
    <dgm:cxn modelId="{AC823C10-814D-41D1-91BE-BF8E065290C8}" type="presParOf" srcId="{88AC2E97-4BFC-4AC6-B3F9-FBEE2CF9FF3A}" destId="{CEB24DA6-18C1-4DD1-951E-4C05EFF61A00}" srcOrd="0" destOrd="0" presId="urn:microsoft.com/office/officeart/2005/8/layout/orgChart1"/>
    <dgm:cxn modelId="{EE9CC927-4148-4B30-B6EA-BD8425C989F1}" type="presParOf" srcId="{88AC2E97-4BFC-4AC6-B3F9-FBEE2CF9FF3A}" destId="{8BC84563-656A-4BCF-8DBC-BBE9736AD57C}" srcOrd="1" destOrd="0" presId="urn:microsoft.com/office/officeart/2005/8/layout/orgChart1"/>
    <dgm:cxn modelId="{4CA0ABCC-C7CA-460C-A9EF-7A40F4680027}" type="presParOf" srcId="{562B12DA-1602-4341-ABE1-A261F91A2DED}" destId="{53B5B30F-E82D-4A71-9616-B21697746193}" srcOrd="1" destOrd="0" presId="urn:microsoft.com/office/officeart/2005/8/layout/orgChart1"/>
    <dgm:cxn modelId="{D0BFFB98-2E72-42F1-A519-623ECC0C5C13}" type="presParOf" srcId="{562B12DA-1602-4341-ABE1-A261F91A2DED}" destId="{0255BF61-B8CE-4462-AC51-D29CD991A804}" srcOrd="2" destOrd="0" presId="urn:microsoft.com/office/officeart/2005/8/layout/orgChart1"/>
    <dgm:cxn modelId="{A32C1EBC-2D92-4F99-9AE1-AD6EFD6ED999}" type="presParOf" srcId="{29E8D830-4789-4CA9-98E2-CE1C57C9F2DE}" destId="{6EEF91D1-7801-4637-9A69-0AED7B126B6C}" srcOrd="2" destOrd="0" presId="urn:microsoft.com/office/officeart/2005/8/layout/orgChart1"/>
    <dgm:cxn modelId="{1EE60893-F14D-4BA1-BF77-689FB0EB8BFB}" type="presParOf" srcId="{1EFEBD73-7F76-4208-8E64-CCD3B06EE778}" destId="{27C06EA1-13A7-48FA-A411-E820E75B965C}" srcOrd="4" destOrd="0" presId="urn:microsoft.com/office/officeart/2005/8/layout/orgChart1"/>
    <dgm:cxn modelId="{CD2E86D2-33E1-4232-8187-3E8F53C9ABE5}" type="presParOf" srcId="{1EFEBD73-7F76-4208-8E64-CCD3B06EE778}" destId="{DD81B23D-D772-4A94-A39D-14549DA5414F}" srcOrd="5" destOrd="0" presId="urn:microsoft.com/office/officeart/2005/8/layout/orgChart1"/>
    <dgm:cxn modelId="{6984E869-244F-4966-9745-10C5B5C3947C}" type="presParOf" srcId="{DD81B23D-D772-4A94-A39D-14549DA5414F}" destId="{26F55EE0-22BF-4062-8E60-89B1A2E9A2D7}" srcOrd="0" destOrd="0" presId="urn:microsoft.com/office/officeart/2005/8/layout/orgChart1"/>
    <dgm:cxn modelId="{D24F3A20-D593-4A9A-AECF-7ABE32BAEDBB}" type="presParOf" srcId="{26F55EE0-22BF-4062-8E60-89B1A2E9A2D7}" destId="{2CD90470-CDB5-44D9-95B0-146FCFC29EE4}" srcOrd="0" destOrd="0" presId="urn:microsoft.com/office/officeart/2005/8/layout/orgChart1"/>
    <dgm:cxn modelId="{587D7F5F-C72C-478F-87BC-7E8C09AC464D}" type="presParOf" srcId="{26F55EE0-22BF-4062-8E60-89B1A2E9A2D7}" destId="{6E6B4C65-0420-4807-8C4A-E8793C7E4E7B}" srcOrd="1" destOrd="0" presId="urn:microsoft.com/office/officeart/2005/8/layout/orgChart1"/>
    <dgm:cxn modelId="{21A0ECC1-5C8C-4D73-A83F-BD23F9670D33}" type="presParOf" srcId="{DD81B23D-D772-4A94-A39D-14549DA5414F}" destId="{E5096633-C0B3-4B00-B621-818265E810F4}" srcOrd="1" destOrd="0" presId="urn:microsoft.com/office/officeart/2005/8/layout/orgChart1"/>
    <dgm:cxn modelId="{CC17A495-194D-405C-8D2E-3D4942C1A4F0}" type="presParOf" srcId="{DD81B23D-D772-4A94-A39D-14549DA5414F}" destId="{80D76E64-0C8D-4D88-84EB-A913FF1F1342}" srcOrd="2" destOrd="0" presId="urn:microsoft.com/office/officeart/2005/8/layout/orgChart1"/>
    <dgm:cxn modelId="{CAD95C36-0ECE-4140-8906-93D8DAA57B2F}" type="presParOf" srcId="{0CDCE45E-A2BD-4C9A-9C97-30D3A064A2CC}" destId="{E585990F-386A-4FFD-A764-7FB654E9EC98}" srcOrd="2" destOrd="0" presId="urn:microsoft.com/office/officeart/2005/8/layout/orgChart1"/>
    <dgm:cxn modelId="{48A5A348-BFA0-477E-8AD9-1098885B8BC3}" type="presParOf" srcId="{E585990F-386A-4FFD-A764-7FB654E9EC98}" destId="{F934BDF8-32C6-42DB-B580-D224225133CA}" srcOrd="0" destOrd="0" presId="urn:microsoft.com/office/officeart/2005/8/layout/orgChart1"/>
    <dgm:cxn modelId="{A57B00DC-F54D-41D6-A0A5-EC64101170B0}" type="presParOf" srcId="{E585990F-386A-4FFD-A764-7FB654E9EC98}" destId="{601856B1-FB19-4DE3-9BCF-236E43BC2D41}" srcOrd="1" destOrd="0" presId="urn:microsoft.com/office/officeart/2005/8/layout/orgChart1"/>
    <dgm:cxn modelId="{73976DC3-D360-4418-BA22-FF8AFB9131D4}" type="presParOf" srcId="{601856B1-FB19-4DE3-9BCF-236E43BC2D41}" destId="{A77ABD27-1D96-4573-837C-0B9825315E5E}" srcOrd="0" destOrd="0" presId="urn:microsoft.com/office/officeart/2005/8/layout/orgChart1"/>
    <dgm:cxn modelId="{00B265EE-707B-4DF0-905D-9F90F254F285}" type="presParOf" srcId="{A77ABD27-1D96-4573-837C-0B9825315E5E}" destId="{0398448F-CEC8-441E-A3A1-9CD71C1BAA07}" srcOrd="0" destOrd="0" presId="urn:microsoft.com/office/officeart/2005/8/layout/orgChart1"/>
    <dgm:cxn modelId="{05101A5B-E46A-467D-A46F-816FA99FACE3}" type="presParOf" srcId="{A77ABD27-1D96-4573-837C-0B9825315E5E}" destId="{985FC68D-6A4F-4887-AB91-DCC9B24210FD}" srcOrd="1" destOrd="0" presId="urn:microsoft.com/office/officeart/2005/8/layout/orgChart1"/>
    <dgm:cxn modelId="{606522E9-7A11-4997-8CCB-34C0B5328D1A}" type="presParOf" srcId="{601856B1-FB19-4DE3-9BCF-236E43BC2D41}" destId="{C7CADEB0-2071-47F2-9E60-1376BAF05FC2}" srcOrd="1" destOrd="0" presId="urn:microsoft.com/office/officeart/2005/8/layout/orgChart1"/>
    <dgm:cxn modelId="{40FAD8B0-02AE-43F9-9811-E76251230E6E}" type="presParOf" srcId="{601856B1-FB19-4DE3-9BCF-236E43BC2D41}" destId="{26A23299-B0C1-4D9C-8F74-20244D83DC27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2.nnm.me/3/d/7/5/c/4eb9daa7b98d91ad1032e19b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учреждение детский сад №  22 «Колобок» г. Павлово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428868"/>
            <a:ext cx="74510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«Интерактивная форма работы с педагогами по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старший воспитатель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Кирилова И.В.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1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– презентации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пространства в ДОУ»;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«Комплексный подход к организации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–оздоровительной работы в ДОУ»</a:t>
            </a:r>
          </a:p>
          <a:p>
            <a:pPr marL="342900" indent="-34290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практикум</a:t>
            </a:r>
          </a:p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в работе с детьми»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такими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технологиями как: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музыкотерапия.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25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«Круглый стол»</a:t>
            </a:r>
          </a:p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 в системе работы ДОУ: сущность, опыт, проблемы его реализации»</a:t>
            </a:r>
          </a:p>
        </p:txBody>
      </p:sp>
      <p:pic>
        <p:nvPicPr>
          <p:cNvPr id="5" name="Picture 1" descr="C:\Documents and Settings\User\Рабочий стол\рабочий стол февраль апрель 2016 г\ФОТО\педсовет\лена\DSCF2425.JPG"/>
          <p:cNvPicPr>
            <a:picLocks noChangeAspect="1" noChangeArrowheads="1"/>
          </p:cNvPicPr>
          <p:nvPr/>
        </p:nvPicPr>
        <p:blipFill>
          <a:blip r:embed="rId3" cstate="print"/>
          <a:srcRect l="8372" t="30045"/>
          <a:stretch>
            <a:fillRect/>
          </a:stretch>
        </p:blipFill>
        <p:spPr bwMode="auto">
          <a:xfrm>
            <a:off x="6500826" y="1571612"/>
            <a:ext cx="2163232" cy="1357322"/>
          </a:xfrm>
          <a:prstGeom prst="rect">
            <a:avLst/>
          </a:prstGeom>
          <a:noFill/>
        </p:spPr>
      </p:pic>
      <p:pic>
        <p:nvPicPr>
          <p:cNvPr id="6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00240"/>
            <a:ext cx="1510769" cy="857256"/>
          </a:xfrm>
          <a:prstGeom prst="rect">
            <a:avLst/>
          </a:prstGeom>
          <a:noFill/>
        </p:spPr>
      </p:pic>
      <p:pic>
        <p:nvPicPr>
          <p:cNvPr id="7" name="Picture 3" descr="F:\Фото ПДД\DSC_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86388"/>
            <a:ext cx="1785950" cy="127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2868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marL="342900" indent="-34290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дошкольников – путь к здоровью»</a:t>
            </a:r>
          </a:p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дать возможность воспитателям повторить методику физического воспитания детей.</a:t>
            </a:r>
          </a:p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педагогов, развитие их творческого потенциала, знакомство с инновационными подходами к физическому воспитанию дошкольников, систематизация работы по совершенствованию форм физического развития и укрепления здоровья воспитанников ДОУ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тематический контроль: «Организация и эффективность работы по развитию у детей двигательной активности в режиме дня»;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тематический семинар :«Двигательная активность детей в первой половине дня» (организация и проведение утренней гимнастики, физкультурных минуток в организованной образовательной деятельности, организация и проведение прогулки);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практикум : «Организация двигательной активности во второй половине дня»  (организация и проведения бодрящей гимнастики после сна, самостоятельной двигательной активности);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час «Планирование двигательной активности дошкольников в режиме дня».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52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оздоровительной работы в ДОУ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85852" y="928670"/>
          <a:ext cx="73342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857364"/>
            <a:ext cx="2769744" cy="1571636"/>
          </a:xfrm>
          <a:prstGeom prst="rect">
            <a:avLst/>
          </a:prstGeom>
          <a:noFill/>
        </p:spPr>
      </p:pic>
      <p:pic>
        <p:nvPicPr>
          <p:cNvPr id="6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71480"/>
            <a:ext cx="276974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42919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презентация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«Экскурсия в творческую лабораторию воспитателя»;</a:t>
            </a:r>
          </a:p>
          <a:p>
            <a:endParaRPr lang="ru-RU" dirty="0" smtClean="0"/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1\Desktop\учебный 2017 - 2018 год\все фото\DSCF2405.JPG"/>
          <p:cNvPicPr>
            <a:picLocks noChangeAspect="1" noChangeArrowheads="1"/>
          </p:cNvPicPr>
          <p:nvPr/>
        </p:nvPicPr>
        <p:blipFill>
          <a:blip r:embed="rId3" cstate="print"/>
          <a:srcRect l="5953" t="23813"/>
          <a:stretch>
            <a:fillRect/>
          </a:stretch>
        </p:blipFill>
        <p:spPr bwMode="auto">
          <a:xfrm>
            <a:off x="5857884" y="3643314"/>
            <a:ext cx="2631607" cy="2143140"/>
          </a:xfrm>
          <a:prstGeom prst="rect">
            <a:avLst/>
          </a:prstGeom>
          <a:noFill/>
        </p:spPr>
      </p:pic>
      <p:pic>
        <p:nvPicPr>
          <p:cNvPr id="6" name="Рисунок 5" descr="C:\Users\Аллусик\Desktop\разв среда 2\Фото061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221457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571612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ds04.infourok.ru/uploads/ex/0e60/0005658f-73c8c8fd/im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500174"/>
            <a:ext cx="2649493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3643314"/>
            <a:ext cx="5286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 в форме КВН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методических разработок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«Аукцион методических идей».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профессионально – педагогического мастерства, качество подготовки детей по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здоровьесберегающему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направленью.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14356"/>
            <a:ext cx="81439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 – аналитический семинар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«Психология здоровья дошкольника»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обсуждение о понятии здоровой личности дошкольника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«Методические посиделки»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и обобщение лучшего опыта педагогов ДОУ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для формирования здорового образа жизни младших дошкольников», 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обобщила воспитатель высшей квалификационной категории Грачева Н.Г.</a:t>
            </a:r>
          </a:p>
          <a:p>
            <a:endParaRPr lang="ru-RU" dirty="0"/>
          </a:p>
        </p:txBody>
      </p:sp>
      <p:pic>
        <p:nvPicPr>
          <p:cNvPr id="3073" name="Picture 1" descr="C:\Users\1\Desktop\учебный 2017 - 2018 год\совещание старших воспитателей\фото педсреда\CAM02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14686"/>
            <a:ext cx="2071702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78605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откровенный  разговор с педагогами в теплой непринужденной обстановке)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143248"/>
            <a:ext cx="2392009" cy="1357298"/>
          </a:xfrm>
          <a:prstGeom prst="rect">
            <a:avLst/>
          </a:prstGeom>
          <a:noFill/>
        </p:spPr>
      </p:pic>
      <p:pic>
        <p:nvPicPr>
          <p:cNvPr id="8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392009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libex.ru/img/x/30/3a/8ee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1121125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357166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2017-2018 учебный год количество педагогов с высоким уровнем синдрома выгорания  отсутствует, в свою очередь увеличилось количество педагогов со средним уровнем выгорания  9% - 1 чел, с низким уровнем синдрома выгорания педагогов нет.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оценки развития профессиональной компетенции педагогов ДОУ по вопросам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методике Л.Н. Волошиной)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3214686"/>
          <a:ext cx="735811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214554"/>
            <a:ext cx="6803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ddu22.minsk.edu.by/ru/sm_full.aspx?guid=5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600079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opt.detskoelukoshko.ru/wa-data/public/shop/products/63/77/27763/images/11107/11107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1714512" cy="27546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71435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1214422"/>
            <a:ext cx="4572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воспитанников ДОО;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социальной ситуации развития для участников образовательных отношений, включая создание образовательной среды, которая в частности: гарантирует охрану и укрепление физического и психического здоровья детей;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обеспечивает эмоциональное их благополучие.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estalsad2.edumsko.ru/uploads/7000/24386/section/360502/kkk.jpg"/>
          <p:cNvPicPr>
            <a:picLocks noChangeAspect="1" noChangeArrowheads="1"/>
          </p:cNvPicPr>
          <p:nvPr/>
        </p:nvPicPr>
        <p:blipFill>
          <a:blip r:embed="rId4"/>
          <a:srcRect b="3390"/>
          <a:stretch>
            <a:fillRect/>
          </a:stretch>
        </p:blipFill>
        <p:spPr bwMode="auto">
          <a:xfrm>
            <a:off x="7143768" y="1428736"/>
            <a:ext cx="1766148" cy="275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7148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ФГОС ДО п.1.6.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28596" y="285728"/>
          <a:ext cx="828680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фото\IMG_20171214_104323.jpg"/>
          <p:cNvPicPr>
            <a:picLocks noChangeAspect="1" noChangeArrowheads="1"/>
          </p:cNvPicPr>
          <p:nvPr/>
        </p:nvPicPr>
        <p:blipFill>
          <a:blip r:embed="rId3" cstate="print"/>
          <a:srcRect l="17859" t="11906" r="25213"/>
          <a:stretch>
            <a:fillRect/>
          </a:stretch>
        </p:blipFill>
        <p:spPr bwMode="auto">
          <a:xfrm>
            <a:off x="714348" y="1214422"/>
            <a:ext cx="3643338" cy="3171372"/>
          </a:xfrm>
          <a:prstGeom prst="rect">
            <a:avLst/>
          </a:prstGeom>
          <a:noFill/>
        </p:spPr>
      </p:pic>
      <p:pic>
        <p:nvPicPr>
          <p:cNvPr id="1027" name="Picture 3" descr="D:\разв ср ст возр\Фото0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857628"/>
            <a:ext cx="3714776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642918"/>
            <a:ext cx="390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 – музыкальный зал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857628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 в подготовительной группе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дминистратор\Рабочий стол\Новая папка\SDC10806.JPG"/>
          <p:cNvPicPr/>
          <p:nvPr/>
        </p:nvPicPr>
        <p:blipFill>
          <a:blip r:embed="rId5" cstate="print"/>
          <a:srcRect l="16423" r="23357"/>
          <a:stretch>
            <a:fillRect/>
          </a:stretch>
        </p:blipFill>
        <p:spPr bwMode="auto">
          <a:xfrm>
            <a:off x="5143504" y="1000108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3438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 во второй младшей группе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500042"/>
            <a:ext cx="1974590" cy="263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643314"/>
            <a:ext cx="208569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1857364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571876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0" name="AutoShape 2" descr="http://avatars.mds.yandex.net/get-pdb/49816/9af9aba9-a3d5-42f3-b27b-115507d2fca6/s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avatars.mds.yandex.net/get-pdb/49816/9af9aba9-a3d5-42f3-b27b-115507d2fca6/s800"/>
          <p:cNvPicPr>
            <a:picLocks noChangeAspect="1" noChangeArrowheads="1"/>
          </p:cNvPicPr>
          <p:nvPr/>
        </p:nvPicPr>
        <p:blipFill>
          <a:blip r:embed="rId7"/>
          <a:srcRect l="60000" t="21857"/>
          <a:stretch>
            <a:fillRect/>
          </a:stretch>
        </p:blipFill>
        <p:spPr bwMode="auto">
          <a:xfrm>
            <a:off x="357158" y="642918"/>
            <a:ext cx="1975870" cy="2571768"/>
          </a:xfrm>
          <a:prstGeom prst="rect">
            <a:avLst/>
          </a:prstGeom>
          <a:noFill/>
        </p:spPr>
      </p:pic>
      <p:sp>
        <p:nvSpPr>
          <p:cNvPr id="12294" name="AutoShape 6" descr="https://kolegovaov.files.wordpress.com/2011/08/d0b4d180d0b0d0bad0bed0bd.jpg?w=150&amp;h=1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kolegovaov.files.wordpress.com/2011/08/d0b4d180d0b0d0bad0bed0bd.jpg?w=150&amp;h=1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http://ivanovo-today.com/upload/iblock/974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43174" y="571480"/>
            <a:ext cx="387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507207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площадка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www.libex.ru/img/x/30/3a/8ee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1857388" cy="27221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21429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 теста «Профессиональное (эмоциональное) выгорание»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071810"/>
            <a:ext cx="4000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тестирования педагогов МБДОУ № 22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 Павлово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27% (3 педагога):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утеряна профессиональная активность, отсутствует желание практиковать в работе с дошкольниками современные инновационные методы и приемы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теста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4171963" cy="55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26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профессиональной компетентности педагогов по вопросу воспитания здорового дошкольника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97000"/>
          <a:ext cx="7715304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методической работы с педагогами ДОУ в системе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повышение уровня квалификации педагогов, обеспечение их профессионального роста и саморазвития в области воспитания здорового дошкольника.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71678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 – теоретический – осознание идеи, осмысление передовых систем;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– показ лучших образцов передового опыта, построение замысла собственной индивидуальной методической системы;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 – самостоятельная разработка и апробация педагогами новых, в первую очередь,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 обучения и воспитания;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Аналитический – выявление результативности методической работы, а так же анализ наиболее типичных затруднений и способов их устранения.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Организационно – теоретический.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работы по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детей         дошкольного возраста в современных условиях»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8072494" cy="487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деятельности педагогов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обеспечить дошкольнику возможность сохранения здоровья в период пребывания в ДОУ, сформировать необходимые компетенции, показать пример использования знаний в повседневной жизни.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«Здоровье»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мышление воспитателей и их опыт педагогического мастерства в ДОУ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«Аукцион педагогических знаний»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«Пути реализации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подхода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образовательном процессе»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готовности педагогов к реализации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подхода в ходе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образовательной деятельности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746</Words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101</cp:revision>
  <dcterms:created xsi:type="dcterms:W3CDTF">2017-12-07T09:55:18Z</dcterms:created>
  <dcterms:modified xsi:type="dcterms:W3CDTF">2018-03-14T17:17:05Z</dcterms:modified>
</cp:coreProperties>
</file>