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53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auto-edu.ru/pars_docs/refs/7/6706/6706_html_1b2e6a5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28736" y="1857356"/>
            <a:ext cx="514353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НАГРАЖДАЕТСЯ  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семья </a:t>
            </a:r>
            <a:r>
              <a:rPr lang="ru-RU" sz="2000" dirty="0" err="1" smtClean="0">
                <a:solidFill>
                  <a:srgbClr val="002060"/>
                </a:solidFill>
                <a:latin typeface="Arial Black" pitchFamily="34" charset="0"/>
              </a:rPr>
              <a:t>Крантова</a:t>
            </a:r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 Матвея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занявшее </a:t>
            </a:r>
            <a:r>
              <a:rPr lang="en-US" sz="2000" dirty="0" smtClean="0">
                <a:solidFill>
                  <a:srgbClr val="002060"/>
                </a:solidFill>
                <a:latin typeface="Arial Black" pitchFamily="34" charset="0"/>
              </a:rPr>
              <a:t>I</a:t>
            </a:r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 место в конкурсе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«Лучшее игровое пособие»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Номинация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 «Правила дорожного движения»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Дидактическая игра «Безопасность на дороге»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Заведующий МБДОУ № 22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 г. </a:t>
            </a:r>
            <a:r>
              <a:rPr lang="ru-RU" sz="1400" dirty="0" err="1" smtClean="0">
                <a:solidFill>
                  <a:srgbClr val="002060"/>
                </a:solidFill>
                <a:latin typeface="Arial Black" pitchFamily="34" charset="0"/>
              </a:rPr>
              <a:t>Павлово_________Т.А</a:t>
            </a:r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. Кулиш</a:t>
            </a:r>
          </a:p>
          <a:p>
            <a:pPr algn="ctr"/>
            <a:endParaRPr lang="ru-RU" sz="14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ru-RU" sz="14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ru-RU" sz="14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Март, 2016 г.</a:t>
            </a:r>
          </a:p>
          <a:p>
            <a:pPr algn="ctr"/>
            <a:endParaRPr lang="ru-RU" sz="1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auto-edu.ru/pars_docs/refs/7/6706/6706_html_1b2e6a5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28736" y="1500166"/>
            <a:ext cx="514353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НАГРАЖДАЕТСЯ  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семья </a:t>
            </a:r>
            <a:r>
              <a:rPr lang="ru-RU" sz="2000" dirty="0" err="1" smtClean="0">
                <a:solidFill>
                  <a:srgbClr val="002060"/>
                </a:solidFill>
                <a:latin typeface="Arial Black" pitchFamily="34" charset="0"/>
              </a:rPr>
              <a:t>Курнавина</a:t>
            </a:r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 Никиты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занявшее </a:t>
            </a:r>
            <a:r>
              <a:rPr lang="en-US" sz="2000" dirty="0" smtClean="0">
                <a:solidFill>
                  <a:srgbClr val="002060"/>
                </a:solidFill>
                <a:latin typeface="Arial Black" pitchFamily="34" charset="0"/>
              </a:rPr>
              <a:t>II</a:t>
            </a:r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 место в конкурсе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«Лучшее игровое пособие»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Номинация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 «Правила дорожного движения»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Познавательное лото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«Дорожные знаки»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Заведующий МБДОУ № 22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 г. </a:t>
            </a:r>
            <a:r>
              <a:rPr lang="ru-RU" sz="1400" dirty="0" err="1" smtClean="0">
                <a:solidFill>
                  <a:srgbClr val="002060"/>
                </a:solidFill>
                <a:latin typeface="Arial Black" pitchFamily="34" charset="0"/>
              </a:rPr>
              <a:t>Павлово_________Т.А</a:t>
            </a:r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. Кулиш</a:t>
            </a:r>
          </a:p>
          <a:p>
            <a:pPr algn="ctr"/>
            <a:endParaRPr lang="ru-RU" sz="14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ru-RU" sz="14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ru-RU" sz="14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Март, 2016 г.</a:t>
            </a:r>
          </a:p>
          <a:p>
            <a:pPr algn="ctr"/>
            <a:endParaRPr lang="ru-RU" sz="1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auto-edu.ru/pars_docs/refs/7/6706/6706_html_1b2e6a5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28736" y="1857356"/>
            <a:ext cx="514353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НАГРАЖДАЕТСЯ  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семья </a:t>
            </a:r>
            <a:r>
              <a:rPr lang="ru-RU" sz="2000" dirty="0" err="1" smtClean="0">
                <a:solidFill>
                  <a:srgbClr val="002060"/>
                </a:solidFill>
                <a:latin typeface="Arial Black" pitchFamily="34" charset="0"/>
              </a:rPr>
              <a:t>Саймановой</a:t>
            </a:r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 Марии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занявшее </a:t>
            </a:r>
            <a:r>
              <a:rPr lang="en-US" sz="2000" dirty="0" smtClean="0">
                <a:solidFill>
                  <a:srgbClr val="002060"/>
                </a:solidFill>
                <a:latin typeface="Arial Black" pitchFamily="34" charset="0"/>
              </a:rPr>
              <a:t>III</a:t>
            </a:r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 место в конкурсе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«Лучшее игровое пособие»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Номинация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 «Правила дорожного движения»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Дидактическая игра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«Правила дорожного движения со </a:t>
            </a:r>
            <a:r>
              <a:rPr lang="ru-RU" sz="2000" dirty="0" err="1" smtClean="0">
                <a:solidFill>
                  <a:srgbClr val="002060"/>
                </a:solidFill>
                <a:latin typeface="Arial Black" pitchFamily="34" charset="0"/>
              </a:rPr>
              <a:t>Смешариками</a:t>
            </a:r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»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ru-RU" sz="2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Заведующий МБДОУ № 22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 г. </a:t>
            </a:r>
            <a:r>
              <a:rPr lang="ru-RU" sz="1400" dirty="0" err="1" smtClean="0">
                <a:solidFill>
                  <a:srgbClr val="002060"/>
                </a:solidFill>
                <a:latin typeface="Arial Black" pitchFamily="34" charset="0"/>
              </a:rPr>
              <a:t>Павлово_________Т.А</a:t>
            </a:r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. Кулиш</a:t>
            </a:r>
          </a:p>
          <a:p>
            <a:pPr algn="ctr"/>
            <a:endParaRPr lang="ru-RU" sz="14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ru-RU" sz="14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ru-RU" sz="14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Arial Black" pitchFamily="34" charset="0"/>
              </a:rPr>
              <a:t>Март, 2016 г.</a:t>
            </a:r>
          </a:p>
          <a:p>
            <a:pPr algn="ctr"/>
            <a:endParaRPr lang="ru-RU" sz="1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hools-geograf.at.ua/DIpLoMy/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00108" y="3286117"/>
            <a:ext cx="478634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НАГРАЖДАЕТСЯ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Козлова С.М.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занявшая </a:t>
            </a:r>
            <a:r>
              <a:rPr lang="en-US" b="1" dirty="0" smtClean="0">
                <a:solidFill>
                  <a:srgbClr val="C00000"/>
                </a:solidFill>
              </a:rPr>
              <a:t>I</a:t>
            </a:r>
            <a:r>
              <a:rPr lang="ru-RU" b="1" dirty="0" smtClean="0">
                <a:solidFill>
                  <a:srgbClr val="C00000"/>
                </a:solidFill>
              </a:rPr>
              <a:t> место в конкурсе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«Островок безопасности»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(конкурс проводился внутри детского сада)</a:t>
            </a: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Заведующий МБДОУ № 22 «Колобок»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г. </a:t>
            </a:r>
            <a:r>
              <a:rPr lang="ru-RU" b="1" dirty="0" err="1" smtClean="0">
                <a:solidFill>
                  <a:srgbClr val="C00000"/>
                </a:solidFill>
              </a:rPr>
              <a:t>Павлово__________Т.А</a:t>
            </a:r>
            <a:r>
              <a:rPr lang="ru-RU" b="1" dirty="0" smtClean="0">
                <a:solidFill>
                  <a:srgbClr val="C00000"/>
                </a:solidFill>
              </a:rPr>
              <a:t>. Кулиш</a:t>
            </a: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Март, 2016 г.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hools-geograf.at.ua/DIpLoMy/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00108" y="3286116"/>
            <a:ext cx="478634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НАГРАЖДАЕТСЯ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Грачева Н.Г.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занявшая </a:t>
            </a:r>
            <a:r>
              <a:rPr lang="en-US" b="1" dirty="0" smtClean="0">
                <a:solidFill>
                  <a:srgbClr val="C00000"/>
                </a:solidFill>
              </a:rPr>
              <a:t>II </a:t>
            </a:r>
            <a:r>
              <a:rPr lang="ru-RU" b="1" dirty="0" smtClean="0">
                <a:solidFill>
                  <a:srgbClr val="C00000"/>
                </a:solidFill>
              </a:rPr>
              <a:t>место в конкурсе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«Островок безопасности»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(конкурс проводился внутри детского сада)</a:t>
            </a: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Заведующий МБДОУ № 22 «Колобок»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г. </a:t>
            </a:r>
            <a:r>
              <a:rPr lang="ru-RU" b="1" dirty="0" err="1" smtClean="0">
                <a:solidFill>
                  <a:srgbClr val="C00000"/>
                </a:solidFill>
              </a:rPr>
              <a:t>Павлово__________Т.А</a:t>
            </a:r>
            <a:r>
              <a:rPr lang="ru-RU" b="1" dirty="0" smtClean="0">
                <a:solidFill>
                  <a:srgbClr val="C00000"/>
                </a:solidFill>
              </a:rPr>
              <a:t>. Кулиш</a:t>
            </a: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Март, 2016 г.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hools-geograf.at.ua/DIpLoMy/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00108" y="3286116"/>
            <a:ext cx="478634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НАГРАЖДАЕТСЯ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Холина А.В.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занявшая </a:t>
            </a:r>
            <a:r>
              <a:rPr lang="en-US" b="1" dirty="0" smtClean="0">
                <a:solidFill>
                  <a:srgbClr val="C00000"/>
                </a:solidFill>
              </a:rPr>
              <a:t>III</a:t>
            </a:r>
            <a:r>
              <a:rPr lang="ru-RU" b="1" dirty="0" smtClean="0">
                <a:solidFill>
                  <a:srgbClr val="C00000"/>
                </a:solidFill>
              </a:rPr>
              <a:t> место в конкурсе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«Островок безопасности»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(конкурс проводился внутри детского сада)</a:t>
            </a: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Заведующий МБДОУ № 22 «Колобок»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г. </a:t>
            </a:r>
            <a:r>
              <a:rPr lang="ru-RU" b="1" dirty="0" err="1" smtClean="0">
                <a:solidFill>
                  <a:srgbClr val="C00000"/>
                </a:solidFill>
              </a:rPr>
              <a:t>Павлово__________Т.А</a:t>
            </a:r>
            <a:r>
              <a:rPr lang="ru-RU" b="1" dirty="0" smtClean="0">
                <a:solidFill>
                  <a:srgbClr val="C00000"/>
                </a:solidFill>
              </a:rPr>
              <a:t>. Кулиш</a:t>
            </a: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Март, 2016 г.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PresentationFormat>Экран (4:3)</PresentationFormat>
  <Paragraphs>102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</cp:revision>
  <dcterms:modified xsi:type="dcterms:W3CDTF">2016-10-19T11:52:33Z</dcterms:modified>
</cp:coreProperties>
</file>