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87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sharo.com/u/storage/ppt_18795/120d8-1405350280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Муниципальное бюджетное дошкольное образовательное учреждение детский сад № 22 «Колобок»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г. Павлово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6286520"/>
            <a:ext cx="80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2016 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F:\фото детский сад\музей дорожных знаков\DSCF23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1A2A4"/>
              </a:clrFrom>
              <a:clrTo>
                <a:srgbClr val="A1A2A4">
                  <a:alpha val="0"/>
                </a:srgbClr>
              </a:clrTo>
            </a:clrChange>
          </a:blip>
          <a:srcRect l="14144" t="23647" r="8722" b="7089"/>
          <a:stretch>
            <a:fillRect/>
          </a:stretch>
        </p:blipFill>
        <p:spPr bwMode="auto">
          <a:xfrm>
            <a:off x="5214942" y="3286124"/>
            <a:ext cx="350046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6cf/00033b1e-42097a9a/hello_html_m3f681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F:\фото детский сад\музей дорожных знаков\DSCF2330.JPG"/>
          <p:cNvPicPr>
            <a:picLocks noChangeAspect="1" noChangeArrowheads="1"/>
          </p:cNvPicPr>
          <p:nvPr/>
        </p:nvPicPr>
        <p:blipFill>
          <a:blip r:embed="rId3" cstate="print"/>
          <a:srcRect t="26679"/>
          <a:stretch>
            <a:fillRect/>
          </a:stretch>
        </p:blipFill>
        <p:spPr bwMode="auto">
          <a:xfrm>
            <a:off x="1000100" y="714356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6cf/00033b1e-42097a9a/hello_html_m3f681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F:\фото детский сад\музей дорожных знаков\DSCF2034.JPG"/>
          <p:cNvPicPr>
            <a:picLocks noChangeAspect="1" noChangeArrowheads="1"/>
          </p:cNvPicPr>
          <p:nvPr/>
        </p:nvPicPr>
        <p:blipFill>
          <a:blip r:embed="rId3" cstate="print"/>
          <a:srcRect t="9888"/>
          <a:stretch>
            <a:fillRect/>
          </a:stretch>
        </p:blipFill>
        <p:spPr bwMode="auto">
          <a:xfrm>
            <a:off x="1071538" y="642918"/>
            <a:ext cx="707236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6cf/00033b1e-42097a9a/hello_html_m3f681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:\фото детский сад\музей дорожных знаков\DSCF2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71438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2016-10-19T09:25:26Z</dcterms:modified>
</cp:coreProperties>
</file>