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0" r:id="rId11"/>
    <p:sldId id="265" r:id="rId12"/>
    <p:sldId id="266" r:id="rId13"/>
    <p:sldId id="267" r:id="rId14"/>
    <p:sldId id="269" r:id="rId15"/>
    <p:sldId id="274" r:id="rId16"/>
    <p:sldId id="268" r:id="rId17"/>
    <p:sldId id="271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08139-681B-4A48-93D0-53B160B2032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925D6A-7F74-4D2D-A82E-431242801201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Система экологического воспитания </a:t>
          </a:r>
        </a:p>
        <a:p>
          <a:r>
            <a:rPr lang="ru-RU" b="1" dirty="0" smtClean="0">
              <a:latin typeface="Arial Black" pitchFamily="34" charset="0"/>
            </a:rPr>
            <a:t>в ДОУ</a:t>
          </a:r>
          <a:endParaRPr lang="ru-RU" b="1" dirty="0">
            <a:latin typeface="Arial Black" pitchFamily="34" charset="0"/>
          </a:endParaRPr>
        </a:p>
      </dgm:t>
    </dgm:pt>
    <dgm:pt modelId="{CCCE720E-BBC7-46AB-8048-32BC7E9C78B7}" type="parTrans" cxnId="{EE6A84F2-F3FE-4AB4-9BA4-80A745B7BABE}">
      <dgm:prSet/>
      <dgm:spPr/>
      <dgm:t>
        <a:bodyPr/>
        <a:lstStyle/>
        <a:p>
          <a:endParaRPr lang="ru-RU"/>
        </a:p>
      </dgm:t>
    </dgm:pt>
    <dgm:pt modelId="{58664262-477D-48A0-8AA8-1F3E370404BB}" type="sibTrans" cxnId="{EE6A84F2-F3FE-4AB4-9BA4-80A745B7BABE}">
      <dgm:prSet/>
      <dgm:spPr/>
      <dgm:t>
        <a:bodyPr/>
        <a:lstStyle/>
        <a:p>
          <a:endParaRPr lang="ru-RU"/>
        </a:p>
      </dgm:t>
    </dgm:pt>
    <dgm:pt modelId="{8B94350C-3B13-4E25-860B-DC88F7DEAA8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Создание развивающей предметно – пространственной среды (РППС)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3ED5E5D-03AF-4656-9504-818B0ACF88AC}" type="parTrans" cxnId="{0A55421C-BA51-4285-9FB0-9B010BEE29E5}">
      <dgm:prSet/>
      <dgm:spPr/>
      <dgm:t>
        <a:bodyPr/>
        <a:lstStyle/>
        <a:p>
          <a:endParaRPr lang="ru-RU"/>
        </a:p>
      </dgm:t>
    </dgm:pt>
    <dgm:pt modelId="{F3F6B873-54C6-47F2-908C-576D5F9623B8}" type="sibTrans" cxnId="{0A55421C-BA51-4285-9FB0-9B010BEE29E5}">
      <dgm:prSet/>
      <dgm:spPr/>
      <dgm:t>
        <a:bodyPr/>
        <a:lstStyle/>
        <a:p>
          <a:endParaRPr lang="ru-RU"/>
        </a:p>
      </dgm:t>
    </dgm:pt>
    <dgm:pt modelId="{9FCDC05E-C567-41D4-A348-1987926DF5E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Экологическое просвещение родителей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9667E5-4E54-42D5-87E2-27768F244239}" type="parTrans" cxnId="{05BF66A0-3FD1-4502-B4C7-E2ECA49720E4}">
      <dgm:prSet/>
      <dgm:spPr/>
      <dgm:t>
        <a:bodyPr/>
        <a:lstStyle/>
        <a:p>
          <a:endParaRPr lang="ru-RU"/>
        </a:p>
      </dgm:t>
    </dgm:pt>
    <dgm:pt modelId="{F4558B75-F2C5-45A9-874E-AF9B81C97D5D}" type="sibTrans" cxnId="{05BF66A0-3FD1-4502-B4C7-E2ECA49720E4}">
      <dgm:prSet/>
      <dgm:spPr/>
      <dgm:t>
        <a:bodyPr/>
        <a:lstStyle/>
        <a:p>
          <a:endParaRPr lang="ru-RU"/>
        </a:p>
      </dgm:t>
    </dgm:pt>
    <dgm:pt modelId="{9BA11361-FC84-47D3-BE6E-78326F53F849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Экологизация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различных видов детской  деятельности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BE1E250-C1A4-4CEA-ACAC-EFF96CB19D90}" type="parTrans" cxnId="{E97B926D-3337-4774-8C67-D6335AB91B02}">
      <dgm:prSet/>
      <dgm:spPr/>
      <dgm:t>
        <a:bodyPr/>
        <a:lstStyle/>
        <a:p>
          <a:endParaRPr lang="ru-RU"/>
        </a:p>
      </dgm:t>
    </dgm:pt>
    <dgm:pt modelId="{539BB684-D4FC-4C96-8F84-7DE64ADC2D1D}" type="sibTrans" cxnId="{E97B926D-3337-4774-8C67-D6335AB91B02}">
      <dgm:prSet/>
      <dgm:spPr/>
      <dgm:t>
        <a:bodyPr/>
        <a:lstStyle/>
        <a:p>
          <a:endParaRPr lang="ru-RU"/>
        </a:p>
      </dgm:t>
    </dgm:pt>
    <dgm:pt modelId="{AB34F9B8-F53F-4DFB-B059-151321F0E12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Профессиональная подготовка педагогов ДОУ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6934AA-2C50-44E5-A2CD-1E6CC3906955}" type="parTrans" cxnId="{CF96D4F1-2DDC-4AF0-AF74-AC45D000F7E9}">
      <dgm:prSet/>
      <dgm:spPr/>
      <dgm:t>
        <a:bodyPr/>
        <a:lstStyle/>
        <a:p>
          <a:endParaRPr lang="ru-RU"/>
        </a:p>
      </dgm:t>
    </dgm:pt>
    <dgm:pt modelId="{558E5A8D-C025-4329-9C84-951A39E9EA68}" type="sibTrans" cxnId="{CF96D4F1-2DDC-4AF0-AF74-AC45D000F7E9}">
      <dgm:prSet/>
      <dgm:spPr/>
      <dgm:t>
        <a:bodyPr/>
        <a:lstStyle/>
        <a:p>
          <a:endParaRPr lang="ru-RU"/>
        </a:p>
      </dgm:t>
    </dgm:pt>
    <dgm:pt modelId="{9CA55421-AF8E-451D-9B42-CB7D36DE4C9F}" type="pres">
      <dgm:prSet presAssocID="{EFF08139-681B-4A48-93D0-53B160B203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AA1BBA-B280-4CFE-99DF-FFFC0CEB7E9D}" type="pres">
      <dgm:prSet presAssocID="{40925D6A-7F74-4D2D-A82E-431242801201}" presName="centerShape" presStyleLbl="node0" presStyleIdx="0" presStyleCnt="1" custScaleX="135850" custScaleY="128805" custLinFactNeighborX="1531" custLinFactNeighborY="99"/>
      <dgm:spPr/>
      <dgm:t>
        <a:bodyPr/>
        <a:lstStyle/>
        <a:p>
          <a:endParaRPr lang="ru-RU"/>
        </a:p>
      </dgm:t>
    </dgm:pt>
    <dgm:pt modelId="{D09BC691-84DF-44DE-8632-ED00BF15604A}" type="pres">
      <dgm:prSet presAssocID="{8B94350C-3B13-4E25-860B-DC88F7DEAA86}" presName="node" presStyleLbl="node1" presStyleIdx="0" presStyleCnt="4" custScaleX="228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CE924-8E06-4ACB-8781-B7A7AC9F6F96}" type="pres">
      <dgm:prSet presAssocID="{8B94350C-3B13-4E25-860B-DC88F7DEAA86}" presName="dummy" presStyleCnt="0"/>
      <dgm:spPr/>
    </dgm:pt>
    <dgm:pt modelId="{EB4BC912-08CC-4D46-8752-A5AA0A92A628}" type="pres">
      <dgm:prSet presAssocID="{F3F6B873-54C6-47F2-908C-576D5F9623B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7D6EC42-EBF6-4011-8462-77C6259A735A}" type="pres">
      <dgm:prSet presAssocID="{9FCDC05E-C567-41D4-A348-1987926DF5E3}" presName="node" presStyleLbl="node1" presStyleIdx="1" presStyleCnt="4" custScaleX="183858" custScaleY="120960" custRadScaleRad="138018" custRadScaleInc="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478AC-DA09-471A-9DAB-4EFA92E6E208}" type="pres">
      <dgm:prSet presAssocID="{9FCDC05E-C567-41D4-A348-1987926DF5E3}" presName="dummy" presStyleCnt="0"/>
      <dgm:spPr/>
    </dgm:pt>
    <dgm:pt modelId="{0E35D6F8-7FDC-4096-8F9E-160DB6D862BA}" type="pres">
      <dgm:prSet presAssocID="{F4558B75-F2C5-45A9-874E-AF9B81C97D5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C8BFE48-576C-4F9B-99A2-BB53A08ECF20}" type="pres">
      <dgm:prSet presAssocID="{9BA11361-FC84-47D3-BE6E-78326F53F849}" presName="node" presStyleLbl="node1" presStyleIdx="2" presStyleCnt="4" custScaleX="239756" custScaleY="98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29E23-FF46-4A12-8CF9-809F13BC72C6}" type="pres">
      <dgm:prSet presAssocID="{9BA11361-FC84-47D3-BE6E-78326F53F849}" presName="dummy" presStyleCnt="0"/>
      <dgm:spPr/>
    </dgm:pt>
    <dgm:pt modelId="{76218EB5-4F9D-4872-B401-791CECA65DE0}" type="pres">
      <dgm:prSet presAssocID="{539BB684-D4FC-4C96-8F84-7DE64ADC2D1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7A72C4A-6226-4633-8AA8-B19C4441EA2A}" type="pres">
      <dgm:prSet presAssocID="{AB34F9B8-F53F-4DFB-B059-151321F0E124}" presName="node" presStyleLbl="node1" presStyleIdx="3" presStyleCnt="4" custScaleX="197112" custScaleY="120538" custRadScaleRad="133972" custRadScaleInc="-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E271F-182C-43E6-86E8-23A27F9178A4}" type="pres">
      <dgm:prSet presAssocID="{AB34F9B8-F53F-4DFB-B059-151321F0E124}" presName="dummy" presStyleCnt="0"/>
      <dgm:spPr/>
    </dgm:pt>
    <dgm:pt modelId="{1EF13F91-137A-4167-8579-320E73E81A0F}" type="pres">
      <dgm:prSet presAssocID="{558E5A8D-C025-4329-9C84-951A39E9EA68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A55421C-BA51-4285-9FB0-9B010BEE29E5}" srcId="{40925D6A-7F74-4D2D-A82E-431242801201}" destId="{8B94350C-3B13-4E25-860B-DC88F7DEAA86}" srcOrd="0" destOrd="0" parTransId="{F3ED5E5D-03AF-4656-9504-818B0ACF88AC}" sibTransId="{F3F6B873-54C6-47F2-908C-576D5F9623B8}"/>
    <dgm:cxn modelId="{3BA27E58-45C1-4E59-848B-ACD25DA37553}" type="presOf" srcId="{F4558B75-F2C5-45A9-874E-AF9B81C97D5D}" destId="{0E35D6F8-7FDC-4096-8F9E-160DB6D862BA}" srcOrd="0" destOrd="0" presId="urn:microsoft.com/office/officeart/2005/8/layout/radial6"/>
    <dgm:cxn modelId="{E97B926D-3337-4774-8C67-D6335AB91B02}" srcId="{40925D6A-7F74-4D2D-A82E-431242801201}" destId="{9BA11361-FC84-47D3-BE6E-78326F53F849}" srcOrd="2" destOrd="0" parTransId="{9BE1E250-C1A4-4CEA-ACAC-EFF96CB19D90}" sibTransId="{539BB684-D4FC-4C96-8F84-7DE64ADC2D1D}"/>
    <dgm:cxn modelId="{39E19269-79DF-44E0-9A81-C39288CAB170}" type="presOf" srcId="{558E5A8D-C025-4329-9C84-951A39E9EA68}" destId="{1EF13F91-137A-4167-8579-320E73E81A0F}" srcOrd="0" destOrd="0" presId="urn:microsoft.com/office/officeart/2005/8/layout/radial6"/>
    <dgm:cxn modelId="{CF96D4F1-2DDC-4AF0-AF74-AC45D000F7E9}" srcId="{40925D6A-7F74-4D2D-A82E-431242801201}" destId="{AB34F9B8-F53F-4DFB-B059-151321F0E124}" srcOrd="3" destOrd="0" parTransId="{5B6934AA-2C50-44E5-A2CD-1E6CC3906955}" sibTransId="{558E5A8D-C025-4329-9C84-951A39E9EA68}"/>
    <dgm:cxn modelId="{EE6A84F2-F3FE-4AB4-9BA4-80A745B7BABE}" srcId="{EFF08139-681B-4A48-93D0-53B160B2032E}" destId="{40925D6A-7F74-4D2D-A82E-431242801201}" srcOrd="0" destOrd="0" parTransId="{CCCE720E-BBC7-46AB-8048-32BC7E9C78B7}" sibTransId="{58664262-477D-48A0-8AA8-1F3E370404BB}"/>
    <dgm:cxn modelId="{05BF66A0-3FD1-4502-B4C7-E2ECA49720E4}" srcId="{40925D6A-7F74-4D2D-A82E-431242801201}" destId="{9FCDC05E-C567-41D4-A348-1987926DF5E3}" srcOrd="1" destOrd="0" parTransId="{409667E5-4E54-42D5-87E2-27768F244239}" sibTransId="{F4558B75-F2C5-45A9-874E-AF9B81C97D5D}"/>
    <dgm:cxn modelId="{9C161248-7C9C-4F3A-BA66-200874F65615}" type="presOf" srcId="{539BB684-D4FC-4C96-8F84-7DE64ADC2D1D}" destId="{76218EB5-4F9D-4872-B401-791CECA65DE0}" srcOrd="0" destOrd="0" presId="urn:microsoft.com/office/officeart/2005/8/layout/radial6"/>
    <dgm:cxn modelId="{8253C2AE-0926-4B4C-B8CE-0D3B37470894}" type="presOf" srcId="{EFF08139-681B-4A48-93D0-53B160B2032E}" destId="{9CA55421-AF8E-451D-9B42-CB7D36DE4C9F}" srcOrd="0" destOrd="0" presId="urn:microsoft.com/office/officeart/2005/8/layout/radial6"/>
    <dgm:cxn modelId="{98698927-D651-443E-B053-8AF424F6528E}" type="presOf" srcId="{F3F6B873-54C6-47F2-908C-576D5F9623B8}" destId="{EB4BC912-08CC-4D46-8752-A5AA0A92A628}" srcOrd="0" destOrd="0" presId="urn:microsoft.com/office/officeart/2005/8/layout/radial6"/>
    <dgm:cxn modelId="{B1C2DB82-A657-4174-AA70-29EE234E94CF}" type="presOf" srcId="{40925D6A-7F74-4D2D-A82E-431242801201}" destId="{BEAA1BBA-B280-4CFE-99DF-FFFC0CEB7E9D}" srcOrd="0" destOrd="0" presId="urn:microsoft.com/office/officeart/2005/8/layout/radial6"/>
    <dgm:cxn modelId="{354022C5-3C37-4AD2-869A-437DEE864DF1}" type="presOf" srcId="{8B94350C-3B13-4E25-860B-DC88F7DEAA86}" destId="{D09BC691-84DF-44DE-8632-ED00BF15604A}" srcOrd="0" destOrd="0" presId="urn:microsoft.com/office/officeart/2005/8/layout/radial6"/>
    <dgm:cxn modelId="{D1DF0932-2E08-48CD-A9EA-AE5C3678E3D2}" type="presOf" srcId="{9BA11361-FC84-47D3-BE6E-78326F53F849}" destId="{EC8BFE48-576C-4F9B-99A2-BB53A08ECF20}" srcOrd="0" destOrd="0" presId="urn:microsoft.com/office/officeart/2005/8/layout/radial6"/>
    <dgm:cxn modelId="{D341698B-2ED7-44E6-87F1-26A561EFEAC6}" type="presOf" srcId="{9FCDC05E-C567-41D4-A348-1987926DF5E3}" destId="{F7D6EC42-EBF6-4011-8462-77C6259A735A}" srcOrd="0" destOrd="0" presId="urn:microsoft.com/office/officeart/2005/8/layout/radial6"/>
    <dgm:cxn modelId="{BE3F4D60-7343-4DB0-82E4-AFE7B4DCC5B1}" type="presOf" srcId="{AB34F9B8-F53F-4DFB-B059-151321F0E124}" destId="{97A72C4A-6226-4633-8AA8-B19C4441EA2A}" srcOrd="0" destOrd="0" presId="urn:microsoft.com/office/officeart/2005/8/layout/radial6"/>
    <dgm:cxn modelId="{EDD7443F-6B51-4B76-AF0C-AB42D48D5180}" type="presParOf" srcId="{9CA55421-AF8E-451D-9B42-CB7D36DE4C9F}" destId="{BEAA1BBA-B280-4CFE-99DF-FFFC0CEB7E9D}" srcOrd="0" destOrd="0" presId="urn:microsoft.com/office/officeart/2005/8/layout/radial6"/>
    <dgm:cxn modelId="{5BAA841A-FEFD-4C2C-BA24-4D532B9C493A}" type="presParOf" srcId="{9CA55421-AF8E-451D-9B42-CB7D36DE4C9F}" destId="{D09BC691-84DF-44DE-8632-ED00BF15604A}" srcOrd="1" destOrd="0" presId="urn:microsoft.com/office/officeart/2005/8/layout/radial6"/>
    <dgm:cxn modelId="{48454680-2BA3-4DCE-99AA-FF8663D42988}" type="presParOf" srcId="{9CA55421-AF8E-451D-9B42-CB7D36DE4C9F}" destId="{812CE924-8E06-4ACB-8781-B7A7AC9F6F96}" srcOrd="2" destOrd="0" presId="urn:microsoft.com/office/officeart/2005/8/layout/radial6"/>
    <dgm:cxn modelId="{C27FEC3A-52F5-4036-B04C-1E72BC06000A}" type="presParOf" srcId="{9CA55421-AF8E-451D-9B42-CB7D36DE4C9F}" destId="{EB4BC912-08CC-4D46-8752-A5AA0A92A628}" srcOrd="3" destOrd="0" presId="urn:microsoft.com/office/officeart/2005/8/layout/radial6"/>
    <dgm:cxn modelId="{2E09AA85-D7E0-4902-86EF-DE219FE69BC0}" type="presParOf" srcId="{9CA55421-AF8E-451D-9B42-CB7D36DE4C9F}" destId="{F7D6EC42-EBF6-4011-8462-77C6259A735A}" srcOrd="4" destOrd="0" presId="urn:microsoft.com/office/officeart/2005/8/layout/radial6"/>
    <dgm:cxn modelId="{99AB1E27-CD47-4D67-85D8-4459BBDE4FB2}" type="presParOf" srcId="{9CA55421-AF8E-451D-9B42-CB7D36DE4C9F}" destId="{CE4478AC-DA09-471A-9DAB-4EFA92E6E208}" srcOrd="5" destOrd="0" presId="urn:microsoft.com/office/officeart/2005/8/layout/radial6"/>
    <dgm:cxn modelId="{36222FB2-4FCD-4B93-859E-13F651831BC5}" type="presParOf" srcId="{9CA55421-AF8E-451D-9B42-CB7D36DE4C9F}" destId="{0E35D6F8-7FDC-4096-8F9E-160DB6D862BA}" srcOrd="6" destOrd="0" presId="urn:microsoft.com/office/officeart/2005/8/layout/radial6"/>
    <dgm:cxn modelId="{C6ED8C7F-269B-4074-95A8-EC74BE777886}" type="presParOf" srcId="{9CA55421-AF8E-451D-9B42-CB7D36DE4C9F}" destId="{EC8BFE48-576C-4F9B-99A2-BB53A08ECF20}" srcOrd="7" destOrd="0" presId="urn:microsoft.com/office/officeart/2005/8/layout/radial6"/>
    <dgm:cxn modelId="{5AAA3DC2-A5AA-4FEF-B9A7-611DFAAA4E43}" type="presParOf" srcId="{9CA55421-AF8E-451D-9B42-CB7D36DE4C9F}" destId="{6C629E23-FF46-4A12-8CF9-809F13BC72C6}" srcOrd="8" destOrd="0" presId="urn:microsoft.com/office/officeart/2005/8/layout/radial6"/>
    <dgm:cxn modelId="{2F6B0538-92F9-46F0-9DD4-209FD7F61F40}" type="presParOf" srcId="{9CA55421-AF8E-451D-9B42-CB7D36DE4C9F}" destId="{76218EB5-4F9D-4872-B401-791CECA65DE0}" srcOrd="9" destOrd="0" presId="urn:microsoft.com/office/officeart/2005/8/layout/radial6"/>
    <dgm:cxn modelId="{FA0AA732-B6B1-41C9-AF54-FC47E2B22353}" type="presParOf" srcId="{9CA55421-AF8E-451D-9B42-CB7D36DE4C9F}" destId="{97A72C4A-6226-4633-8AA8-B19C4441EA2A}" srcOrd="10" destOrd="0" presId="urn:microsoft.com/office/officeart/2005/8/layout/radial6"/>
    <dgm:cxn modelId="{D30D898C-7BE9-4926-9B15-630F9711E291}" type="presParOf" srcId="{9CA55421-AF8E-451D-9B42-CB7D36DE4C9F}" destId="{B0BE271F-182C-43E6-86E8-23A27F9178A4}" srcOrd="11" destOrd="0" presId="urn:microsoft.com/office/officeart/2005/8/layout/radial6"/>
    <dgm:cxn modelId="{42E4E6FD-4D15-4265-AD2B-AD8C36B81786}" type="presParOf" srcId="{9CA55421-AF8E-451D-9B42-CB7D36DE4C9F}" destId="{1EF13F91-137A-4167-8579-320E73E81A0F}" srcOrd="12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857367-2533-4F4D-AB84-00441AE7687C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D7D5B9-9934-4960-AAF6-66222391A0CB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Образовательная деятельность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CB7C0B8-3E26-4B9C-A1EA-622383285BC1}" type="parTrans" cxnId="{926A3988-3E9B-47F5-B417-BF654A6FC33E}">
      <dgm:prSet/>
      <dgm:spPr/>
      <dgm:t>
        <a:bodyPr/>
        <a:lstStyle/>
        <a:p>
          <a:endParaRPr lang="ru-RU"/>
        </a:p>
      </dgm:t>
    </dgm:pt>
    <dgm:pt modelId="{9E599C66-47C0-4E77-8E98-B0F6ED6DF0ED}" type="sibTrans" cxnId="{926A3988-3E9B-47F5-B417-BF654A6FC33E}">
      <dgm:prSet/>
      <dgm:spPr/>
      <dgm:t>
        <a:bodyPr/>
        <a:lstStyle/>
        <a:p>
          <a:endParaRPr lang="ru-RU"/>
        </a:p>
      </dgm:t>
    </dgm:pt>
    <dgm:pt modelId="{6BEEC8FB-791B-424F-B49C-23A7117F1E0E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Целевые прогулки, экскурсии, экспериментальная деятельность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4A56C86-3C6A-4487-91D2-95D3E55B9F0A}" type="parTrans" cxnId="{4BCD04F2-EC43-4381-9976-41A3FECDAD88}">
      <dgm:prSet/>
      <dgm:spPr/>
      <dgm:t>
        <a:bodyPr/>
        <a:lstStyle/>
        <a:p>
          <a:endParaRPr lang="ru-RU"/>
        </a:p>
      </dgm:t>
    </dgm:pt>
    <dgm:pt modelId="{6A43C516-246F-4AFE-A45D-052F1F8442AB}" type="sibTrans" cxnId="{4BCD04F2-EC43-4381-9976-41A3FECDAD88}">
      <dgm:prSet/>
      <dgm:spPr/>
      <dgm:t>
        <a:bodyPr/>
        <a:lstStyle/>
        <a:p>
          <a:endParaRPr lang="ru-RU"/>
        </a:p>
      </dgm:t>
    </dgm:pt>
    <dgm:pt modelId="{77A3D569-700D-4E8F-9EF8-14E17DC7EC35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Праздники, развлечения, досуги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97E8D41-8FE8-4247-83B4-1B91AFF5BF39}" type="parTrans" cxnId="{1A166D4A-7D0D-48B6-8996-493ED7233181}">
      <dgm:prSet/>
      <dgm:spPr/>
      <dgm:t>
        <a:bodyPr/>
        <a:lstStyle/>
        <a:p>
          <a:endParaRPr lang="ru-RU"/>
        </a:p>
      </dgm:t>
    </dgm:pt>
    <dgm:pt modelId="{FBAED859-C057-40AF-A2CC-6C891F0B7795}" type="sibTrans" cxnId="{1A166D4A-7D0D-48B6-8996-493ED7233181}">
      <dgm:prSet/>
      <dgm:spPr/>
      <dgm:t>
        <a:bodyPr/>
        <a:lstStyle/>
        <a:p>
          <a:endParaRPr lang="ru-RU"/>
        </a:p>
      </dgm:t>
    </dgm:pt>
    <dgm:pt modelId="{71C642A4-D9EF-41F6-A0CD-2DE4FC9648E6}">
      <dgm:prSet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Игровая деятельность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2CEFD7-B918-4824-AEC5-3D4BB2419607}" type="parTrans" cxnId="{8650E63D-6682-423F-9E98-0AE507BA3E1C}">
      <dgm:prSet/>
      <dgm:spPr/>
      <dgm:t>
        <a:bodyPr/>
        <a:lstStyle/>
        <a:p>
          <a:endParaRPr lang="ru-RU"/>
        </a:p>
      </dgm:t>
    </dgm:pt>
    <dgm:pt modelId="{C31149A0-1A8B-4B45-A458-F35DE52BC919}" type="sibTrans" cxnId="{8650E63D-6682-423F-9E98-0AE507BA3E1C}">
      <dgm:prSet/>
      <dgm:spPr/>
      <dgm:t>
        <a:bodyPr/>
        <a:lstStyle/>
        <a:p>
          <a:endParaRPr lang="ru-RU"/>
        </a:p>
      </dgm:t>
    </dgm:pt>
    <dgm:pt modelId="{4C58D3DE-A9CB-4798-979C-50E73C15D636}">
      <dgm:prSet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Работа с родителями (законными представителями) воспитанников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CCF3A25-2504-4CA6-A8D5-6CFCFF098399}" type="parTrans" cxnId="{5A3F6C04-887F-42F6-83C8-D78F0EA90544}">
      <dgm:prSet/>
      <dgm:spPr/>
      <dgm:t>
        <a:bodyPr/>
        <a:lstStyle/>
        <a:p>
          <a:endParaRPr lang="ru-RU"/>
        </a:p>
      </dgm:t>
    </dgm:pt>
    <dgm:pt modelId="{473436DE-82E0-4D41-A16B-57BB7776A659}" type="sibTrans" cxnId="{5A3F6C04-887F-42F6-83C8-D78F0EA90544}">
      <dgm:prSet/>
      <dgm:spPr/>
      <dgm:t>
        <a:bodyPr/>
        <a:lstStyle/>
        <a:p>
          <a:endParaRPr lang="ru-RU"/>
        </a:p>
      </dgm:t>
    </dgm:pt>
    <dgm:pt modelId="{237D771E-A38E-45D8-8320-38E2B6104417}" type="pres">
      <dgm:prSet presAssocID="{29857367-2533-4F4D-AB84-00441AE768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3CB09-8F15-419F-B73B-BCD79CABF4E6}" type="pres">
      <dgm:prSet presAssocID="{29857367-2533-4F4D-AB84-00441AE7687C}" presName="dummyMaxCanvas" presStyleCnt="0">
        <dgm:presLayoutVars/>
      </dgm:prSet>
      <dgm:spPr/>
    </dgm:pt>
    <dgm:pt modelId="{539B8CB0-6E28-466D-ADE3-DF3D4E361329}" type="pres">
      <dgm:prSet presAssocID="{29857367-2533-4F4D-AB84-00441AE7687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8D8AD-AA46-4AB7-8FA2-10A0BFE87270}" type="pres">
      <dgm:prSet presAssocID="{29857367-2533-4F4D-AB84-00441AE7687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740AE-116C-4D76-917F-39D0F1AD3E52}" type="pres">
      <dgm:prSet presAssocID="{29857367-2533-4F4D-AB84-00441AE7687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BAC91-3084-4E5F-94F2-B4C578D0431F}" type="pres">
      <dgm:prSet presAssocID="{29857367-2533-4F4D-AB84-00441AE7687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98908-3C66-46C9-8EE8-DCF8B96393F9}" type="pres">
      <dgm:prSet presAssocID="{29857367-2533-4F4D-AB84-00441AE7687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EF16B-D51B-44BD-8975-AEE1A9E94542}" type="pres">
      <dgm:prSet presAssocID="{29857367-2533-4F4D-AB84-00441AE7687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87B7A-7583-4A49-BB9F-25FB9B03350B}" type="pres">
      <dgm:prSet presAssocID="{29857367-2533-4F4D-AB84-00441AE7687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102E4-7929-4C07-AB6E-7DA583E7EA48}" type="pres">
      <dgm:prSet presAssocID="{29857367-2533-4F4D-AB84-00441AE7687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A01B7-94D3-45AA-875E-3E1E67ED76EC}" type="pres">
      <dgm:prSet presAssocID="{29857367-2533-4F4D-AB84-00441AE7687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72A15-0243-405C-BCDE-0C7E33F788C6}" type="pres">
      <dgm:prSet presAssocID="{29857367-2533-4F4D-AB84-00441AE7687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AC003-17FD-4141-909A-22E5E573D572}" type="pres">
      <dgm:prSet presAssocID="{29857367-2533-4F4D-AB84-00441AE7687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12F10-A836-45F1-B764-126AEF2EA2EA}" type="pres">
      <dgm:prSet presAssocID="{29857367-2533-4F4D-AB84-00441AE7687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F5DAA-B1A9-4E6E-8E20-A2A91C88AC4A}" type="pres">
      <dgm:prSet presAssocID="{29857367-2533-4F4D-AB84-00441AE7687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9B96D-7195-4A4B-88D4-39D8075056FB}" type="pres">
      <dgm:prSet presAssocID="{29857367-2533-4F4D-AB84-00441AE7687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50E63D-6682-423F-9E98-0AE507BA3E1C}" srcId="{29857367-2533-4F4D-AB84-00441AE7687C}" destId="{71C642A4-D9EF-41F6-A0CD-2DE4FC9648E6}" srcOrd="1" destOrd="0" parTransId="{442CEFD7-B918-4824-AEC5-3D4BB2419607}" sibTransId="{C31149A0-1A8B-4B45-A458-F35DE52BC919}"/>
    <dgm:cxn modelId="{86D6E6C1-3A5B-40CA-8768-62AF95F49882}" type="presOf" srcId="{C31149A0-1A8B-4B45-A458-F35DE52BC919}" destId="{ECC87B7A-7583-4A49-BB9F-25FB9B03350B}" srcOrd="0" destOrd="0" presId="urn:microsoft.com/office/officeart/2005/8/layout/vProcess5"/>
    <dgm:cxn modelId="{0643D606-7732-4640-8AA1-B26A2E2E67E5}" type="presOf" srcId="{9E599C66-47C0-4E77-8E98-B0F6ED6DF0ED}" destId="{D41EF16B-D51B-44BD-8975-AEE1A9E94542}" srcOrd="0" destOrd="0" presId="urn:microsoft.com/office/officeart/2005/8/layout/vProcess5"/>
    <dgm:cxn modelId="{23C6FDC7-3EAD-44B1-B728-FC50A38DAD5D}" type="presOf" srcId="{3FD7D5B9-9934-4960-AAF6-66222391A0CB}" destId="{62872A15-0243-405C-BCDE-0C7E33F788C6}" srcOrd="1" destOrd="0" presId="urn:microsoft.com/office/officeart/2005/8/layout/vProcess5"/>
    <dgm:cxn modelId="{4BCD04F2-EC43-4381-9976-41A3FECDAD88}" srcId="{29857367-2533-4F4D-AB84-00441AE7687C}" destId="{6BEEC8FB-791B-424F-B49C-23A7117F1E0E}" srcOrd="2" destOrd="0" parTransId="{04A56C86-3C6A-4487-91D2-95D3E55B9F0A}" sibTransId="{6A43C516-246F-4AFE-A45D-052F1F8442AB}"/>
    <dgm:cxn modelId="{1A166D4A-7D0D-48B6-8996-493ED7233181}" srcId="{29857367-2533-4F4D-AB84-00441AE7687C}" destId="{77A3D569-700D-4E8F-9EF8-14E17DC7EC35}" srcOrd="3" destOrd="0" parTransId="{C97E8D41-8FE8-4247-83B4-1B91AFF5BF39}" sibTransId="{FBAED859-C057-40AF-A2CC-6C891F0B7795}"/>
    <dgm:cxn modelId="{5A3F6C04-887F-42F6-83C8-D78F0EA90544}" srcId="{29857367-2533-4F4D-AB84-00441AE7687C}" destId="{4C58D3DE-A9CB-4798-979C-50E73C15D636}" srcOrd="4" destOrd="0" parTransId="{DCCF3A25-2504-4CA6-A8D5-6CFCFF098399}" sibTransId="{473436DE-82E0-4D41-A16B-57BB7776A659}"/>
    <dgm:cxn modelId="{B9F34516-4F4D-4D98-AF27-3F78F6D91AC4}" type="presOf" srcId="{71C642A4-D9EF-41F6-A0CD-2DE4FC9648E6}" destId="{EB2AC003-17FD-4141-909A-22E5E573D572}" srcOrd="1" destOrd="0" presId="urn:microsoft.com/office/officeart/2005/8/layout/vProcess5"/>
    <dgm:cxn modelId="{C1C84587-60E6-4023-84DB-713A7FF46D09}" type="presOf" srcId="{6A43C516-246F-4AFE-A45D-052F1F8442AB}" destId="{A11102E4-7929-4C07-AB6E-7DA583E7EA48}" srcOrd="0" destOrd="0" presId="urn:microsoft.com/office/officeart/2005/8/layout/vProcess5"/>
    <dgm:cxn modelId="{D63FF7C7-6A23-4522-850A-4667E21B1BCE}" type="presOf" srcId="{71C642A4-D9EF-41F6-A0CD-2DE4FC9648E6}" destId="{31B8D8AD-AA46-4AB7-8FA2-10A0BFE87270}" srcOrd="0" destOrd="0" presId="urn:microsoft.com/office/officeart/2005/8/layout/vProcess5"/>
    <dgm:cxn modelId="{AC6514CA-83F1-4334-B34E-F11024397BE2}" type="presOf" srcId="{6BEEC8FB-791B-424F-B49C-23A7117F1E0E}" destId="{F0F12F10-A836-45F1-B764-126AEF2EA2EA}" srcOrd="1" destOrd="0" presId="urn:microsoft.com/office/officeart/2005/8/layout/vProcess5"/>
    <dgm:cxn modelId="{D570EB46-1F58-4137-B586-1B6D3B73AE24}" type="presOf" srcId="{6BEEC8FB-791B-424F-B49C-23A7117F1E0E}" destId="{BDD740AE-116C-4D76-917F-39D0F1AD3E52}" srcOrd="0" destOrd="0" presId="urn:microsoft.com/office/officeart/2005/8/layout/vProcess5"/>
    <dgm:cxn modelId="{B15D46B3-C719-47DB-BCBD-94D389281DC7}" type="presOf" srcId="{4C58D3DE-A9CB-4798-979C-50E73C15D636}" destId="{9A79B96D-7195-4A4B-88D4-39D8075056FB}" srcOrd="1" destOrd="0" presId="urn:microsoft.com/office/officeart/2005/8/layout/vProcess5"/>
    <dgm:cxn modelId="{6CD38D31-4E32-4D39-9D36-D402F39E905B}" type="presOf" srcId="{4C58D3DE-A9CB-4798-979C-50E73C15D636}" destId="{3AF98908-3C66-46C9-8EE8-DCF8B96393F9}" srcOrd="0" destOrd="0" presId="urn:microsoft.com/office/officeart/2005/8/layout/vProcess5"/>
    <dgm:cxn modelId="{C3E9D2CE-D92D-47CE-94C9-E41A65A42144}" type="presOf" srcId="{77A3D569-700D-4E8F-9EF8-14E17DC7EC35}" destId="{68BBAC91-3084-4E5F-94F2-B4C578D0431F}" srcOrd="0" destOrd="0" presId="urn:microsoft.com/office/officeart/2005/8/layout/vProcess5"/>
    <dgm:cxn modelId="{926A3988-3E9B-47F5-B417-BF654A6FC33E}" srcId="{29857367-2533-4F4D-AB84-00441AE7687C}" destId="{3FD7D5B9-9934-4960-AAF6-66222391A0CB}" srcOrd="0" destOrd="0" parTransId="{5CB7C0B8-3E26-4B9C-A1EA-622383285BC1}" sibTransId="{9E599C66-47C0-4E77-8E98-B0F6ED6DF0ED}"/>
    <dgm:cxn modelId="{70FE8EF2-D08B-4C55-A087-5663695A95C6}" type="presOf" srcId="{29857367-2533-4F4D-AB84-00441AE7687C}" destId="{237D771E-A38E-45D8-8320-38E2B6104417}" srcOrd="0" destOrd="0" presId="urn:microsoft.com/office/officeart/2005/8/layout/vProcess5"/>
    <dgm:cxn modelId="{9BF6E8C1-B26B-456B-9F5B-B2C6F62AEAE4}" type="presOf" srcId="{77A3D569-700D-4E8F-9EF8-14E17DC7EC35}" destId="{731F5DAA-B1A9-4E6E-8E20-A2A91C88AC4A}" srcOrd="1" destOrd="0" presId="urn:microsoft.com/office/officeart/2005/8/layout/vProcess5"/>
    <dgm:cxn modelId="{F5345144-6C2F-4ECA-98EB-F79D26DC3793}" type="presOf" srcId="{FBAED859-C057-40AF-A2CC-6C891F0B7795}" destId="{C31A01B7-94D3-45AA-875E-3E1E67ED76EC}" srcOrd="0" destOrd="0" presId="urn:microsoft.com/office/officeart/2005/8/layout/vProcess5"/>
    <dgm:cxn modelId="{60F975BE-9B7A-4686-A7C6-27F8818114EB}" type="presOf" srcId="{3FD7D5B9-9934-4960-AAF6-66222391A0CB}" destId="{539B8CB0-6E28-466D-ADE3-DF3D4E361329}" srcOrd="0" destOrd="0" presId="urn:microsoft.com/office/officeart/2005/8/layout/vProcess5"/>
    <dgm:cxn modelId="{39C13954-F252-4DAF-B53C-3028241DB7EC}" type="presParOf" srcId="{237D771E-A38E-45D8-8320-38E2B6104417}" destId="{AA93CB09-8F15-419F-B73B-BCD79CABF4E6}" srcOrd="0" destOrd="0" presId="urn:microsoft.com/office/officeart/2005/8/layout/vProcess5"/>
    <dgm:cxn modelId="{593609E2-20BD-4484-8CC3-F5B6AD6E2201}" type="presParOf" srcId="{237D771E-A38E-45D8-8320-38E2B6104417}" destId="{539B8CB0-6E28-466D-ADE3-DF3D4E361329}" srcOrd="1" destOrd="0" presId="urn:microsoft.com/office/officeart/2005/8/layout/vProcess5"/>
    <dgm:cxn modelId="{83D4B5C6-6FE7-4D4C-B623-73765095CE06}" type="presParOf" srcId="{237D771E-A38E-45D8-8320-38E2B6104417}" destId="{31B8D8AD-AA46-4AB7-8FA2-10A0BFE87270}" srcOrd="2" destOrd="0" presId="urn:microsoft.com/office/officeart/2005/8/layout/vProcess5"/>
    <dgm:cxn modelId="{E81666A7-7DEE-4180-88A5-B6E8E4007237}" type="presParOf" srcId="{237D771E-A38E-45D8-8320-38E2B6104417}" destId="{BDD740AE-116C-4D76-917F-39D0F1AD3E52}" srcOrd="3" destOrd="0" presId="urn:microsoft.com/office/officeart/2005/8/layout/vProcess5"/>
    <dgm:cxn modelId="{70312476-B418-43DE-A387-6830E813F451}" type="presParOf" srcId="{237D771E-A38E-45D8-8320-38E2B6104417}" destId="{68BBAC91-3084-4E5F-94F2-B4C578D0431F}" srcOrd="4" destOrd="0" presId="urn:microsoft.com/office/officeart/2005/8/layout/vProcess5"/>
    <dgm:cxn modelId="{BCF55FF6-300F-4FD0-B61D-132BA479E8A5}" type="presParOf" srcId="{237D771E-A38E-45D8-8320-38E2B6104417}" destId="{3AF98908-3C66-46C9-8EE8-DCF8B96393F9}" srcOrd="5" destOrd="0" presId="urn:microsoft.com/office/officeart/2005/8/layout/vProcess5"/>
    <dgm:cxn modelId="{632E0E46-93BF-43B5-AA12-17C96EF06855}" type="presParOf" srcId="{237D771E-A38E-45D8-8320-38E2B6104417}" destId="{D41EF16B-D51B-44BD-8975-AEE1A9E94542}" srcOrd="6" destOrd="0" presId="urn:microsoft.com/office/officeart/2005/8/layout/vProcess5"/>
    <dgm:cxn modelId="{13839395-7634-4A58-AAD5-BFFF4AEE8D65}" type="presParOf" srcId="{237D771E-A38E-45D8-8320-38E2B6104417}" destId="{ECC87B7A-7583-4A49-BB9F-25FB9B03350B}" srcOrd="7" destOrd="0" presId="urn:microsoft.com/office/officeart/2005/8/layout/vProcess5"/>
    <dgm:cxn modelId="{9FBD3874-8229-41CF-BA80-CA1CA58CE645}" type="presParOf" srcId="{237D771E-A38E-45D8-8320-38E2B6104417}" destId="{A11102E4-7929-4C07-AB6E-7DA583E7EA48}" srcOrd="8" destOrd="0" presId="urn:microsoft.com/office/officeart/2005/8/layout/vProcess5"/>
    <dgm:cxn modelId="{95152974-4DC5-4E67-A674-62D5EAEFF411}" type="presParOf" srcId="{237D771E-A38E-45D8-8320-38E2B6104417}" destId="{C31A01B7-94D3-45AA-875E-3E1E67ED76EC}" srcOrd="9" destOrd="0" presId="urn:microsoft.com/office/officeart/2005/8/layout/vProcess5"/>
    <dgm:cxn modelId="{1F02385D-24A3-4B2B-8F1B-FAD9C16F7DDF}" type="presParOf" srcId="{237D771E-A38E-45D8-8320-38E2B6104417}" destId="{62872A15-0243-405C-BCDE-0C7E33F788C6}" srcOrd="10" destOrd="0" presId="urn:microsoft.com/office/officeart/2005/8/layout/vProcess5"/>
    <dgm:cxn modelId="{CF761C56-BDCF-448B-B8C4-A5E5A727F9EA}" type="presParOf" srcId="{237D771E-A38E-45D8-8320-38E2B6104417}" destId="{EB2AC003-17FD-4141-909A-22E5E573D572}" srcOrd="11" destOrd="0" presId="urn:microsoft.com/office/officeart/2005/8/layout/vProcess5"/>
    <dgm:cxn modelId="{8262C957-15CE-4630-AB2D-D0E1B5B1CDFB}" type="presParOf" srcId="{237D771E-A38E-45D8-8320-38E2B6104417}" destId="{F0F12F10-A836-45F1-B764-126AEF2EA2EA}" srcOrd="12" destOrd="0" presId="urn:microsoft.com/office/officeart/2005/8/layout/vProcess5"/>
    <dgm:cxn modelId="{00471C9B-8C8B-4E53-8DB8-425F54BCF453}" type="presParOf" srcId="{237D771E-A38E-45D8-8320-38E2B6104417}" destId="{731F5DAA-B1A9-4E6E-8E20-A2A91C88AC4A}" srcOrd="13" destOrd="0" presId="urn:microsoft.com/office/officeart/2005/8/layout/vProcess5"/>
    <dgm:cxn modelId="{1BB49306-0ECF-490D-946A-010578E1BA16}" type="presParOf" srcId="{237D771E-A38E-45D8-8320-38E2B6104417}" destId="{9A79B96D-7195-4A4B-88D4-39D8075056FB}" srcOrd="14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AF830C-9A8E-4094-B317-26307A0CBEF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9A7394-52CD-4F57-885D-543ACC36F697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 Black" pitchFamily="34" charset="0"/>
            </a:rPr>
            <a:t>РППС</a:t>
          </a:r>
          <a:endParaRPr lang="ru-RU" b="1" dirty="0">
            <a:solidFill>
              <a:srgbClr val="C00000"/>
            </a:solidFill>
            <a:latin typeface="Arial Black" pitchFamily="34" charset="0"/>
          </a:endParaRPr>
        </a:p>
      </dgm:t>
    </dgm:pt>
    <dgm:pt modelId="{5D89ED17-7E63-45E3-9E57-1EBB16D56CA9}" type="parTrans" cxnId="{807BD485-29AE-4CB8-A517-BB4B6CA9CC50}">
      <dgm:prSet/>
      <dgm:spPr/>
      <dgm:t>
        <a:bodyPr/>
        <a:lstStyle/>
        <a:p>
          <a:endParaRPr lang="ru-RU"/>
        </a:p>
      </dgm:t>
    </dgm:pt>
    <dgm:pt modelId="{C6FB329F-5A20-47B0-B0A6-33FA2054EDCA}" type="sibTrans" cxnId="{807BD485-29AE-4CB8-A517-BB4B6CA9CC50}">
      <dgm:prSet/>
      <dgm:spPr/>
      <dgm:t>
        <a:bodyPr/>
        <a:lstStyle/>
        <a:p>
          <a:endParaRPr lang="ru-RU"/>
        </a:p>
      </dgm:t>
    </dgm:pt>
    <dgm:pt modelId="{0D567EE5-275E-4741-833F-E25A8C2F311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Календарь природы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B1CB7F-E0C7-476C-AB89-6EFBC32BEBA9}" type="parTrans" cxnId="{A093E414-1D66-4313-9268-56EE5A05C29B}">
      <dgm:prSet/>
      <dgm:spPr/>
      <dgm:t>
        <a:bodyPr/>
        <a:lstStyle/>
        <a:p>
          <a:endParaRPr lang="ru-RU"/>
        </a:p>
      </dgm:t>
    </dgm:pt>
    <dgm:pt modelId="{1553E92A-5B1A-47FF-99A5-68915BEE2798}" type="sibTrans" cxnId="{A093E414-1D66-4313-9268-56EE5A05C29B}">
      <dgm:prSet/>
      <dgm:spPr/>
      <dgm:t>
        <a:bodyPr/>
        <a:lstStyle/>
        <a:p>
          <a:endParaRPr lang="ru-RU"/>
        </a:p>
      </dgm:t>
    </dgm:pt>
    <dgm:pt modelId="{B3BFBEE2-B919-428B-A1F8-D5B742E888F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Лаборатория «Научных исследователей»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694994-545B-4A34-A5AA-3AA6766E5A4A}" type="parTrans" cxnId="{5C4A68DC-6271-4477-A6C3-B72B0B4DFA7D}">
      <dgm:prSet/>
      <dgm:spPr/>
      <dgm:t>
        <a:bodyPr/>
        <a:lstStyle/>
        <a:p>
          <a:endParaRPr lang="ru-RU"/>
        </a:p>
      </dgm:t>
    </dgm:pt>
    <dgm:pt modelId="{9FD5436C-5682-41D4-95F0-1FA3E3B9FBAE}" type="sibTrans" cxnId="{5C4A68DC-6271-4477-A6C3-B72B0B4DFA7D}">
      <dgm:prSet/>
      <dgm:spPr/>
      <dgm:t>
        <a:bodyPr/>
        <a:lstStyle/>
        <a:p>
          <a:endParaRPr lang="ru-RU"/>
        </a:p>
      </dgm:t>
    </dgm:pt>
    <dgm:pt modelId="{C9B591FC-72F3-4A7B-A501-8FFFB049F01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Мини – огород на окне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94E754-339F-4948-A7F9-E70218C6B507}" type="parTrans" cxnId="{126EF6A2-A70F-4CA6-8FBD-51B0A934F9FB}">
      <dgm:prSet/>
      <dgm:spPr/>
      <dgm:t>
        <a:bodyPr/>
        <a:lstStyle/>
        <a:p>
          <a:endParaRPr lang="ru-RU"/>
        </a:p>
      </dgm:t>
    </dgm:pt>
    <dgm:pt modelId="{6F586301-9059-4DC3-90A5-EBCB62D2C77D}" type="sibTrans" cxnId="{126EF6A2-A70F-4CA6-8FBD-51B0A934F9FB}">
      <dgm:prSet/>
      <dgm:spPr/>
      <dgm:t>
        <a:bodyPr/>
        <a:lstStyle/>
        <a:p>
          <a:endParaRPr lang="ru-RU"/>
        </a:p>
      </dgm:t>
    </dgm:pt>
    <dgm:pt modelId="{65C18D40-1063-43FA-AF78-6B0BB8EFFF3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Компьютерные игры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68CBC1-8C1B-42A9-B33B-E82F106E61E9}" type="parTrans" cxnId="{E088E7F5-1870-462A-BEAE-793B1CCDB1A8}">
      <dgm:prSet/>
      <dgm:spPr/>
      <dgm:t>
        <a:bodyPr/>
        <a:lstStyle/>
        <a:p>
          <a:endParaRPr lang="ru-RU"/>
        </a:p>
      </dgm:t>
    </dgm:pt>
    <dgm:pt modelId="{5A10D677-8E9F-4617-8694-275F1AEDB8DF}" type="sibTrans" cxnId="{E088E7F5-1870-462A-BEAE-793B1CCDB1A8}">
      <dgm:prSet/>
      <dgm:spPr/>
      <dgm:t>
        <a:bodyPr/>
        <a:lstStyle/>
        <a:p>
          <a:endParaRPr lang="ru-RU"/>
        </a:p>
      </dgm:t>
    </dgm:pt>
    <dgm:pt modelId="{4B85392C-9437-45B3-9320-E0357ABD6B8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Картотека компьютерных игр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CFFDAE-F9C0-49BB-A747-195F5F27DB71}" type="parTrans" cxnId="{361FFC17-05F4-4AF0-9472-62C257D14422}">
      <dgm:prSet/>
      <dgm:spPr/>
      <dgm:t>
        <a:bodyPr/>
        <a:lstStyle/>
        <a:p>
          <a:endParaRPr lang="ru-RU"/>
        </a:p>
      </dgm:t>
    </dgm:pt>
    <dgm:pt modelId="{1EEF3C24-C163-4CE5-8B09-6F4E075773D3}" type="sibTrans" cxnId="{361FFC17-05F4-4AF0-9472-62C257D14422}">
      <dgm:prSet/>
      <dgm:spPr/>
      <dgm:t>
        <a:bodyPr/>
        <a:lstStyle/>
        <a:p>
          <a:endParaRPr lang="ru-RU"/>
        </a:p>
      </dgm:t>
    </dgm:pt>
    <dgm:pt modelId="{80C41374-B4A1-42B9-9D78-45440BA3003C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Научная литература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18159D-654F-45C1-8916-D155780A3855}" type="parTrans" cxnId="{3F0862CF-9E75-492B-B576-AB451F117F03}">
      <dgm:prSet/>
      <dgm:spPr/>
      <dgm:t>
        <a:bodyPr/>
        <a:lstStyle/>
        <a:p>
          <a:endParaRPr lang="ru-RU"/>
        </a:p>
      </dgm:t>
    </dgm:pt>
    <dgm:pt modelId="{CD832F54-8563-4DAB-AEBD-0BAB63253AF1}" type="sibTrans" cxnId="{3F0862CF-9E75-492B-B576-AB451F117F03}">
      <dgm:prSet/>
      <dgm:spPr/>
      <dgm:t>
        <a:bodyPr/>
        <a:lstStyle/>
        <a:p>
          <a:endParaRPr lang="ru-RU"/>
        </a:p>
      </dgm:t>
    </dgm:pt>
    <dgm:pt modelId="{93A7F008-6D06-4EB0-AC67-B1285638D820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Экологические игры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725442-1D39-4DE9-BF41-7B5E15ECCFE0}" type="parTrans" cxnId="{B4DA080E-ED1B-4BDC-9CA5-5991DA37C1E4}">
      <dgm:prSet/>
      <dgm:spPr/>
      <dgm:t>
        <a:bodyPr/>
        <a:lstStyle/>
        <a:p>
          <a:endParaRPr lang="ru-RU"/>
        </a:p>
      </dgm:t>
    </dgm:pt>
    <dgm:pt modelId="{C91785E7-4035-461B-B771-4C3C7486F240}" type="sibTrans" cxnId="{B4DA080E-ED1B-4BDC-9CA5-5991DA37C1E4}">
      <dgm:prSet/>
      <dgm:spPr/>
      <dgm:t>
        <a:bodyPr/>
        <a:lstStyle/>
        <a:p>
          <a:endParaRPr lang="ru-RU"/>
        </a:p>
      </dgm:t>
    </dgm:pt>
    <dgm:pt modelId="{066D0B5C-82D3-4BDB-8B1C-A1264E89841E}" type="pres">
      <dgm:prSet presAssocID="{A4AF830C-9A8E-4094-B317-26307A0CBE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6C8F5E-DD6C-4882-BE19-06951D33BE71}" type="pres">
      <dgm:prSet presAssocID="{9D9A7394-52CD-4F57-885D-543ACC36F697}" presName="hierRoot1" presStyleCnt="0"/>
      <dgm:spPr/>
    </dgm:pt>
    <dgm:pt modelId="{658DF3B2-2711-41E7-B1AC-860F620F844B}" type="pres">
      <dgm:prSet presAssocID="{9D9A7394-52CD-4F57-885D-543ACC36F697}" presName="composite" presStyleCnt="0"/>
      <dgm:spPr/>
    </dgm:pt>
    <dgm:pt modelId="{6C2109E4-702D-4DA3-A606-E9BD8C5526EA}" type="pres">
      <dgm:prSet presAssocID="{9D9A7394-52CD-4F57-885D-543ACC36F697}" presName="background" presStyleLbl="node0" presStyleIdx="0" presStyleCnt="1"/>
      <dgm:spPr/>
    </dgm:pt>
    <dgm:pt modelId="{34404E71-4FE3-4A16-92B9-3FE92E8B1132}" type="pres">
      <dgm:prSet presAssocID="{9D9A7394-52CD-4F57-885D-543ACC36F69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9655AC-5E56-4A63-ABD7-FBD4FDB98DDE}" type="pres">
      <dgm:prSet presAssocID="{9D9A7394-52CD-4F57-885D-543ACC36F697}" presName="hierChild2" presStyleCnt="0"/>
      <dgm:spPr/>
    </dgm:pt>
    <dgm:pt modelId="{95C1D687-08F4-4143-A432-FBF9489FE651}" type="pres">
      <dgm:prSet presAssocID="{59B1CB7F-E0C7-476C-AB89-6EFBC32BEBA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7BDEFA0-447F-49E6-83BD-220D541B960B}" type="pres">
      <dgm:prSet presAssocID="{0D567EE5-275E-4741-833F-E25A8C2F311C}" presName="hierRoot2" presStyleCnt="0"/>
      <dgm:spPr/>
    </dgm:pt>
    <dgm:pt modelId="{4DD7B118-0CCA-4A09-953A-6C2FE61BC274}" type="pres">
      <dgm:prSet presAssocID="{0D567EE5-275E-4741-833F-E25A8C2F311C}" presName="composite2" presStyleCnt="0"/>
      <dgm:spPr/>
    </dgm:pt>
    <dgm:pt modelId="{EBDF5428-FE51-4710-B260-F778874E58E4}" type="pres">
      <dgm:prSet presAssocID="{0D567EE5-275E-4741-833F-E25A8C2F311C}" presName="background2" presStyleLbl="node2" presStyleIdx="0" presStyleCnt="3"/>
      <dgm:spPr/>
    </dgm:pt>
    <dgm:pt modelId="{ED1F6E15-E906-463B-80D3-F04EFEE95369}" type="pres">
      <dgm:prSet presAssocID="{0D567EE5-275E-4741-833F-E25A8C2F311C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58A934-7EAE-4C39-97B8-BB5402F34F92}" type="pres">
      <dgm:prSet presAssocID="{0D567EE5-275E-4741-833F-E25A8C2F311C}" presName="hierChild3" presStyleCnt="0"/>
      <dgm:spPr/>
    </dgm:pt>
    <dgm:pt modelId="{EB05EDCE-2ABD-45C0-B2FD-4A42225E04C0}" type="pres">
      <dgm:prSet presAssocID="{DB694994-545B-4A34-A5AA-3AA6766E5A4A}" presName="Name17" presStyleLbl="parChTrans1D3" presStyleIdx="0" presStyleCnt="4"/>
      <dgm:spPr/>
      <dgm:t>
        <a:bodyPr/>
        <a:lstStyle/>
        <a:p>
          <a:endParaRPr lang="ru-RU"/>
        </a:p>
      </dgm:t>
    </dgm:pt>
    <dgm:pt modelId="{DC35DC65-D8AD-45F5-BC65-2986839B7A67}" type="pres">
      <dgm:prSet presAssocID="{B3BFBEE2-B919-428B-A1F8-D5B742E888F3}" presName="hierRoot3" presStyleCnt="0"/>
      <dgm:spPr/>
    </dgm:pt>
    <dgm:pt modelId="{0A8EDBE5-22FF-4620-A10A-620681C4D7FB}" type="pres">
      <dgm:prSet presAssocID="{B3BFBEE2-B919-428B-A1F8-D5B742E888F3}" presName="composite3" presStyleCnt="0"/>
      <dgm:spPr/>
    </dgm:pt>
    <dgm:pt modelId="{4A53B755-85B7-4502-AD0E-AABDC92E961B}" type="pres">
      <dgm:prSet presAssocID="{B3BFBEE2-B919-428B-A1F8-D5B742E888F3}" presName="background3" presStyleLbl="node3" presStyleIdx="0" presStyleCnt="4"/>
      <dgm:spPr/>
    </dgm:pt>
    <dgm:pt modelId="{53B8923B-9612-42F7-84C9-9446FA098099}" type="pres">
      <dgm:prSet presAssocID="{B3BFBEE2-B919-428B-A1F8-D5B742E888F3}" presName="text3" presStyleLbl="fgAcc3" presStyleIdx="0" presStyleCnt="4" custScaleX="114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70B4E6-C35D-49B6-B76E-38F5763D47A3}" type="pres">
      <dgm:prSet presAssocID="{B3BFBEE2-B919-428B-A1F8-D5B742E888F3}" presName="hierChild4" presStyleCnt="0"/>
      <dgm:spPr/>
    </dgm:pt>
    <dgm:pt modelId="{B9FA1BDA-0860-4DF7-9708-B4D2F4763E11}" type="pres">
      <dgm:prSet presAssocID="{AC94E754-339F-4948-A7F9-E70218C6B507}" presName="Name17" presStyleLbl="parChTrans1D3" presStyleIdx="1" presStyleCnt="4"/>
      <dgm:spPr/>
      <dgm:t>
        <a:bodyPr/>
        <a:lstStyle/>
        <a:p>
          <a:endParaRPr lang="ru-RU"/>
        </a:p>
      </dgm:t>
    </dgm:pt>
    <dgm:pt modelId="{5D2F7045-2291-4994-AA8B-92E863555087}" type="pres">
      <dgm:prSet presAssocID="{C9B591FC-72F3-4A7B-A501-8FFFB049F012}" presName="hierRoot3" presStyleCnt="0"/>
      <dgm:spPr/>
    </dgm:pt>
    <dgm:pt modelId="{446548EA-4F3C-4AF5-AC76-A49DBB7B5E81}" type="pres">
      <dgm:prSet presAssocID="{C9B591FC-72F3-4A7B-A501-8FFFB049F012}" presName="composite3" presStyleCnt="0"/>
      <dgm:spPr/>
    </dgm:pt>
    <dgm:pt modelId="{82059DA8-5650-48D0-983D-70F53567A160}" type="pres">
      <dgm:prSet presAssocID="{C9B591FC-72F3-4A7B-A501-8FFFB049F012}" presName="background3" presStyleLbl="node3" presStyleIdx="1" presStyleCnt="4"/>
      <dgm:spPr/>
    </dgm:pt>
    <dgm:pt modelId="{DB12D4C8-CAEE-4928-A253-0CE1FB7E8DC9}" type="pres">
      <dgm:prSet presAssocID="{C9B591FC-72F3-4A7B-A501-8FFFB049F012}" presName="text3" presStyleLbl="fgAcc3" presStyleIdx="1" presStyleCnt="4" custScaleX="117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2DA7FF-5F40-4696-9F8F-89F185C9CD5B}" type="pres">
      <dgm:prSet presAssocID="{C9B591FC-72F3-4A7B-A501-8FFFB049F012}" presName="hierChild4" presStyleCnt="0"/>
      <dgm:spPr/>
    </dgm:pt>
    <dgm:pt modelId="{1E18C2EE-776F-4D4F-A368-D5A5226A5CFB}" type="pres">
      <dgm:prSet presAssocID="{32725442-1D39-4DE9-BF41-7B5E15ECCFE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E383599-BBAC-4903-BC23-8E9A85CB61E3}" type="pres">
      <dgm:prSet presAssocID="{93A7F008-6D06-4EB0-AC67-B1285638D820}" presName="hierRoot2" presStyleCnt="0"/>
      <dgm:spPr/>
    </dgm:pt>
    <dgm:pt modelId="{3709552A-D445-4DF4-A683-871C03D1DA8A}" type="pres">
      <dgm:prSet presAssocID="{93A7F008-6D06-4EB0-AC67-B1285638D820}" presName="composite2" presStyleCnt="0"/>
      <dgm:spPr/>
    </dgm:pt>
    <dgm:pt modelId="{AC0444C1-3114-4EE2-B1D8-9F2B86E3056D}" type="pres">
      <dgm:prSet presAssocID="{93A7F008-6D06-4EB0-AC67-B1285638D820}" presName="background2" presStyleLbl="node2" presStyleIdx="1" presStyleCnt="3"/>
      <dgm:spPr/>
    </dgm:pt>
    <dgm:pt modelId="{19A82341-B4B2-4FC3-90BE-B88B1E15502E}" type="pres">
      <dgm:prSet presAssocID="{93A7F008-6D06-4EB0-AC67-B1285638D82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D006BB-C900-449A-ADCF-AEE30034A713}" type="pres">
      <dgm:prSet presAssocID="{93A7F008-6D06-4EB0-AC67-B1285638D820}" presName="hierChild3" presStyleCnt="0"/>
      <dgm:spPr/>
    </dgm:pt>
    <dgm:pt modelId="{DF294F55-B610-418B-9A26-AEEEFDF969BA}" type="pres">
      <dgm:prSet presAssocID="{6668CBC1-8C1B-42A9-B33B-E82F106E61E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6CB23A0-23E4-4BCE-BF9A-AB32E7D8EC8C}" type="pres">
      <dgm:prSet presAssocID="{65C18D40-1063-43FA-AF78-6B0BB8EFFF3D}" presName="hierRoot2" presStyleCnt="0"/>
      <dgm:spPr/>
    </dgm:pt>
    <dgm:pt modelId="{3DAD74AA-6597-4C0E-B266-1EEDCCB13ABA}" type="pres">
      <dgm:prSet presAssocID="{65C18D40-1063-43FA-AF78-6B0BB8EFFF3D}" presName="composite2" presStyleCnt="0"/>
      <dgm:spPr/>
    </dgm:pt>
    <dgm:pt modelId="{F4A6095C-7905-48C8-9682-95556F106D0F}" type="pres">
      <dgm:prSet presAssocID="{65C18D40-1063-43FA-AF78-6B0BB8EFFF3D}" presName="background2" presStyleLbl="node2" presStyleIdx="2" presStyleCnt="3"/>
      <dgm:spPr/>
    </dgm:pt>
    <dgm:pt modelId="{2E032AB3-D236-4CE0-BE09-6B4E9764FD95}" type="pres">
      <dgm:prSet presAssocID="{65C18D40-1063-43FA-AF78-6B0BB8EFFF3D}" presName="text2" presStyleLbl="fgAcc2" presStyleIdx="2" presStyleCnt="3" custScaleX="122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81CD84-541C-421C-AAB4-1E9B37309D4B}" type="pres">
      <dgm:prSet presAssocID="{65C18D40-1063-43FA-AF78-6B0BB8EFFF3D}" presName="hierChild3" presStyleCnt="0"/>
      <dgm:spPr/>
    </dgm:pt>
    <dgm:pt modelId="{6C0768CC-E532-4502-BAC0-6EBFC5E0B7B0}" type="pres">
      <dgm:prSet presAssocID="{39CFFDAE-F9C0-49BB-A747-195F5F27DB71}" presName="Name17" presStyleLbl="parChTrans1D3" presStyleIdx="2" presStyleCnt="4"/>
      <dgm:spPr/>
      <dgm:t>
        <a:bodyPr/>
        <a:lstStyle/>
        <a:p>
          <a:endParaRPr lang="ru-RU"/>
        </a:p>
      </dgm:t>
    </dgm:pt>
    <dgm:pt modelId="{C01B59BF-4D88-4618-B5FC-7EB60E7E038B}" type="pres">
      <dgm:prSet presAssocID="{4B85392C-9437-45B3-9320-E0357ABD6B85}" presName="hierRoot3" presStyleCnt="0"/>
      <dgm:spPr/>
    </dgm:pt>
    <dgm:pt modelId="{96A81B69-B7AE-4647-A94C-623BB366BAEE}" type="pres">
      <dgm:prSet presAssocID="{4B85392C-9437-45B3-9320-E0357ABD6B85}" presName="composite3" presStyleCnt="0"/>
      <dgm:spPr/>
    </dgm:pt>
    <dgm:pt modelId="{4F471E93-2C93-43E2-90A1-AC14989E9E0D}" type="pres">
      <dgm:prSet presAssocID="{4B85392C-9437-45B3-9320-E0357ABD6B85}" presName="background3" presStyleLbl="node3" presStyleIdx="2" presStyleCnt="4"/>
      <dgm:spPr/>
    </dgm:pt>
    <dgm:pt modelId="{EFDF2A91-2CB8-4525-B201-854C67D357E0}" type="pres">
      <dgm:prSet presAssocID="{4B85392C-9437-45B3-9320-E0357ABD6B85}" presName="text3" presStyleLbl="fgAcc3" presStyleIdx="2" presStyleCnt="4" custScaleX="122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26773-488B-464D-A6CD-237D400FE9EC}" type="pres">
      <dgm:prSet presAssocID="{4B85392C-9437-45B3-9320-E0357ABD6B85}" presName="hierChild4" presStyleCnt="0"/>
      <dgm:spPr/>
    </dgm:pt>
    <dgm:pt modelId="{13739625-2F90-4ECC-BA67-7F888F2F6602}" type="pres">
      <dgm:prSet presAssocID="{6A18159D-654F-45C1-8916-D155780A3855}" presName="Name17" presStyleLbl="parChTrans1D3" presStyleIdx="3" presStyleCnt="4"/>
      <dgm:spPr/>
      <dgm:t>
        <a:bodyPr/>
        <a:lstStyle/>
        <a:p>
          <a:endParaRPr lang="ru-RU"/>
        </a:p>
      </dgm:t>
    </dgm:pt>
    <dgm:pt modelId="{0DDB6649-1432-4966-B2EA-B99ADF873F8D}" type="pres">
      <dgm:prSet presAssocID="{80C41374-B4A1-42B9-9D78-45440BA3003C}" presName="hierRoot3" presStyleCnt="0"/>
      <dgm:spPr/>
    </dgm:pt>
    <dgm:pt modelId="{98D94857-B19D-46D3-81CA-0D33C5A18E43}" type="pres">
      <dgm:prSet presAssocID="{80C41374-B4A1-42B9-9D78-45440BA3003C}" presName="composite3" presStyleCnt="0"/>
      <dgm:spPr/>
    </dgm:pt>
    <dgm:pt modelId="{815326B1-F1A9-44BD-83E3-639F5760F7E3}" type="pres">
      <dgm:prSet presAssocID="{80C41374-B4A1-42B9-9D78-45440BA3003C}" presName="background3" presStyleLbl="node3" presStyleIdx="3" presStyleCnt="4"/>
      <dgm:spPr/>
    </dgm:pt>
    <dgm:pt modelId="{B50EDE66-F546-40A3-A783-0857720D9B79}" type="pres">
      <dgm:prSet presAssocID="{80C41374-B4A1-42B9-9D78-45440BA3003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2E4361-8D4A-4625-B814-6A085659E2DA}" type="pres">
      <dgm:prSet presAssocID="{80C41374-B4A1-42B9-9D78-45440BA3003C}" presName="hierChild4" presStyleCnt="0"/>
      <dgm:spPr/>
    </dgm:pt>
  </dgm:ptLst>
  <dgm:cxnLst>
    <dgm:cxn modelId="{9379622D-2B0E-4183-BF04-C94FD36BD434}" type="presOf" srcId="{59B1CB7F-E0C7-476C-AB89-6EFBC32BEBA9}" destId="{95C1D687-08F4-4143-A432-FBF9489FE651}" srcOrd="0" destOrd="0" presId="urn:microsoft.com/office/officeart/2005/8/layout/hierarchy1"/>
    <dgm:cxn modelId="{807BD485-29AE-4CB8-A517-BB4B6CA9CC50}" srcId="{A4AF830C-9A8E-4094-B317-26307A0CBEF5}" destId="{9D9A7394-52CD-4F57-885D-543ACC36F697}" srcOrd="0" destOrd="0" parTransId="{5D89ED17-7E63-45E3-9E57-1EBB16D56CA9}" sibTransId="{C6FB329F-5A20-47B0-B0A6-33FA2054EDCA}"/>
    <dgm:cxn modelId="{309BF6F6-C27A-4B1D-B481-F12CAA20EDDD}" type="presOf" srcId="{AC94E754-339F-4948-A7F9-E70218C6B507}" destId="{B9FA1BDA-0860-4DF7-9708-B4D2F4763E11}" srcOrd="0" destOrd="0" presId="urn:microsoft.com/office/officeart/2005/8/layout/hierarchy1"/>
    <dgm:cxn modelId="{A9AA4A6E-87AC-4174-8518-D940851A8895}" type="presOf" srcId="{0D567EE5-275E-4741-833F-E25A8C2F311C}" destId="{ED1F6E15-E906-463B-80D3-F04EFEE95369}" srcOrd="0" destOrd="0" presId="urn:microsoft.com/office/officeart/2005/8/layout/hierarchy1"/>
    <dgm:cxn modelId="{7127DBB3-CD6A-4F0C-AED7-A4B49C641578}" type="presOf" srcId="{93A7F008-6D06-4EB0-AC67-B1285638D820}" destId="{19A82341-B4B2-4FC3-90BE-B88B1E15502E}" srcOrd="0" destOrd="0" presId="urn:microsoft.com/office/officeart/2005/8/layout/hierarchy1"/>
    <dgm:cxn modelId="{5986FC9C-D75C-4545-B343-C3AF746FD66B}" type="presOf" srcId="{6668CBC1-8C1B-42A9-B33B-E82F106E61E9}" destId="{DF294F55-B610-418B-9A26-AEEEFDF969BA}" srcOrd="0" destOrd="0" presId="urn:microsoft.com/office/officeart/2005/8/layout/hierarchy1"/>
    <dgm:cxn modelId="{E64A8C5A-E5D7-494C-9522-DCD4B42A280F}" type="presOf" srcId="{65C18D40-1063-43FA-AF78-6B0BB8EFFF3D}" destId="{2E032AB3-D236-4CE0-BE09-6B4E9764FD95}" srcOrd="0" destOrd="0" presId="urn:microsoft.com/office/officeart/2005/8/layout/hierarchy1"/>
    <dgm:cxn modelId="{E9FCC12B-F3C4-46D5-9BA0-A1E9135F57CD}" type="presOf" srcId="{9D9A7394-52CD-4F57-885D-543ACC36F697}" destId="{34404E71-4FE3-4A16-92B9-3FE92E8B1132}" srcOrd="0" destOrd="0" presId="urn:microsoft.com/office/officeart/2005/8/layout/hierarchy1"/>
    <dgm:cxn modelId="{42CB755B-65D0-4747-8F8C-BBAEADC6282E}" type="presOf" srcId="{32725442-1D39-4DE9-BF41-7B5E15ECCFE0}" destId="{1E18C2EE-776F-4D4F-A368-D5A5226A5CFB}" srcOrd="0" destOrd="0" presId="urn:microsoft.com/office/officeart/2005/8/layout/hierarchy1"/>
    <dgm:cxn modelId="{99DDCC79-341B-4289-87F4-4A6A83E03620}" type="presOf" srcId="{80C41374-B4A1-42B9-9D78-45440BA3003C}" destId="{B50EDE66-F546-40A3-A783-0857720D9B79}" srcOrd="0" destOrd="0" presId="urn:microsoft.com/office/officeart/2005/8/layout/hierarchy1"/>
    <dgm:cxn modelId="{B4DA080E-ED1B-4BDC-9CA5-5991DA37C1E4}" srcId="{9D9A7394-52CD-4F57-885D-543ACC36F697}" destId="{93A7F008-6D06-4EB0-AC67-B1285638D820}" srcOrd="1" destOrd="0" parTransId="{32725442-1D39-4DE9-BF41-7B5E15ECCFE0}" sibTransId="{C91785E7-4035-461B-B771-4C3C7486F240}"/>
    <dgm:cxn modelId="{E088E7F5-1870-462A-BEAE-793B1CCDB1A8}" srcId="{9D9A7394-52CD-4F57-885D-543ACC36F697}" destId="{65C18D40-1063-43FA-AF78-6B0BB8EFFF3D}" srcOrd="2" destOrd="0" parTransId="{6668CBC1-8C1B-42A9-B33B-E82F106E61E9}" sibTransId="{5A10D677-8E9F-4617-8694-275F1AEDB8DF}"/>
    <dgm:cxn modelId="{74979A4B-0F48-4A1D-8600-E8050CF140FB}" type="presOf" srcId="{DB694994-545B-4A34-A5AA-3AA6766E5A4A}" destId="{EB05EDCE-2ABD-45C0-B2FD-4A42225E04C0}" srcOrd="0" destOrd="0" presId="urn:microsoft.com/office/officeart/2005/8/layout/hierarchy1"/>
    <dgm:cxn modelId="{A093E414-1D66-4313-9268-56EE5A05C29B}" srcId="{9D9A7394-52CD-4F57-885D-543ACC36F697}" destId="{0D567EE5-275E-4741-833F-E25A8C2F311C}" srcOrd="0" destOrd="0" parTransId="{59B1CB7F-E0C7-476C-AB89-6EFBC32BEBA9}" sibTransId="{1553E92A-5B1A-47FF-99A5-68915BEE2798}"/>
    <dgm:cxn modelId="{AD897550-09A5-45F8-86D4-8BE362D7FDDF}" type="presOf" srcId="{4B85392C-9437-45B3-9320-E0357ABD6B85}" destId="{EFDF2A91-2CB8-4525-B201-854C67D357E0}" srcOrd="0" destOrd="0" presId="urn:microsoft.com/office/officeart/2005/8/layout/hierarchy1"/>
    <dgm:cxn modelId="{3F0862CF-9E75-492B-B576-AB451F117F03}" srcId="{65C18D40-1063-43FA-AF78-6B0BB8EFFF3D}" destId="{80C41374-B4A1-42B9-9D78-45440BA3003C}" srcOrd="1" destOrd="0" parTransId="{6A18159D-654F-45C1-8916-D155780A3855}" sibTransId="{CD832F54-8563-4DAB-AEBD-0BAB63253AF1}"/>
    <dgm:cxn modelId="{DF5A59C0-E7C6-40AA-9E24-6266ABA69555}" type="presOf" srcId="{39CFFDAE-F9C0-49BB-A747-195F5F27DB71}" destId="{6C0768CC-E532-4502-BAC0-6EBFC5E0B7B0}" srcOrd="0" destOrd="0" presId="urn:microsoft.com/office/officeart/2005/8/layout/hierarchy1"/>
    <dgm:cxn modelId="{5C4A68DC-6271-4477-A6C3-B72B0B4DFA7D}" srcId="{0D567EE5-275E-4741-833F-E25A8C2F311C}" destId="{B3BFBEE2-B919-428B-A1F8-D5B742E888F3}" srcOrd="0" destOrd="0" parTransId="{DB694994-545B-4A34-A5AA-3AA6766E5A4A}" sibTransId="{9FD5436C-5682-41D4-95F0-1FA3E3B9FBAE}"/>
    <dgm:cxn modelId="{2D61E164-3AE1-4102-A204-5D82EB69B07B}" type="presOf" srcId="{A4AF830C-9A8E-4094-B317-26307A0CBEF5}" destId="{066D0B5C-82D3-4BDB-8B1C-A1264E89841E}" srcOrd="0" destOrd="0" presId="urn:microsoft.com/office/officeart/2005/8/layout/hierarchy1"/>
    <dgm:cxn modelId="{9C830B05-34B6-4C05-9D63-BD332156E69A}" type="presOf" srcId="{C9B591FC-72F3-4A7B-A501-8FFFB049F012}" destId="{DB12D4C8-CAEE-4928-A253-0CE1FB7E8DC9}" srcOrd="0" destOrd="0" presId="urn:microsoft.com/office/officeart/2005/8/layout/hierarchy1"/>
    <dgm:cxn modelId="{126EF6A2-A70F-4CA6-8FBD-51B0A934F9FB}" srcId="{0D567EE5-275E-4741-833F-E25A8C2F311C}" destId="{C9B591FC-72F3-4A7B-A501-8FFFB049F012}" srcOrd="1" destOrd="0" parTransId="{AC94E754-339F-4948-A7F9-E70218C6B507}" sibTransId="{6F586301-9059-4DC3-90A5-EBCB62D2C77D}"/>
    <dgm:cxn modelId="{85C655AD-8FD3-435A-9B66-3D43AA4BD3EE}" type="presOf" srcId="{B3BFBEE2-B919-428B-A1F8-D5B742E888F3}" destId="{53B8923B-9612-42F7-84C9-9446FA098099}" srcOrd="0" destOrd="0" presId="urn:microsoft.com/office/officeart/2005/8/layout/hierarchy1"/>
    <dgm:cxn modelId="{17AA754D-A8E3-49FF-9DB3-FA36F59CE614}" type="presOf" srcId="{6A18159D-654F-45C1-8916-D155780A3855}" destId="{13739625-2F90-4ECC-BA67-7F888F2F6602}" srcOrd="0" destOrd="0" presId="urn:microsoft.com/office/officeart/2005/8/layout/hierarchy1"/>
    <dgm:cxn modelId="{361FFC17-05F4-4AF0-9472-62C257D14422}" srcId="{65C18D40-1063-43FA-AF78-6B0BB8EFFF3D}" destId="{4B85392C-9437-45B3-9320-E0357ABD6B85}" srcOrd="0" destOrd="0" parTransId="{39CFFDAE-F9C0-49BB-A747-195F5F27DB71}" sibTransId="{1EEF3C24-C163-4CE5-8B09-6F4E075773D3}"/>
    <dgm:cxn modelId="{E608B293-58ED-4FA2-9F85-FB192935AD79}" type="presParOf" srcId="{066D0B5C-82D3-4BDB-8B1C-A1264E89841E}" destId="{596C8F5E-DD6C-4882-BE19-06951D33BE71}" srcOrd="0" destOrd="0" presId="urn:microsoft.com/office/officeart/2005/8/layout/hierarchy1"/>
    <dgm:cxn modelId="{16A94A56-032F-4D55-B248-4A916B0BC6EA}" type="presParOf" srcId="{596C8F5E-DD6C-4882-BE19-06951D33BE71}" destId="{658DF3B2-2711-41E7-B1AC-860F620F844B}" srcOrd="0" destOrd="0" presId="urn:microsoft.com/office/officeart/2005/8/layout/hierarchy1"/>
    <dgm:cxn modelId="{573CE357-B172-420D-AC86-D47F95C9892D}" type="presParOf" srcId="{658DF3B2-2711-41E7-B1AC-860F620F844B}" destId="{6C2109E4-702D-4DA3-A606-E9BD8C5526EA}" srcOrd="0" destOrd="0" presId="urn:microsoft.com/office/officeart/2005/8/layout/hierarchy1"/>
    <dgm:cxn modelId="{F5CBEB6E-C38D-4151-ABED-4DDC109E2100}" type="presParOf" srcId="{658DF3B2-2711-41E7-B1AC-860F620F844B}" destId="{34404E71-4FE3-4A16-92B9-3FE92E8B1132}" srcOrd="1" destOrd="0" presId="urn:microsoft.com/office/officeart/2005/8/layout/hierarchy1"/>
    <dgm:cxn modelId="{401FF3ED-1DE0-415B-824E-2F3D686AE09D}" type="presParOf" srcId="{596C8F5E-DD6C-4882-BE19-06951D33BE71}" destId="{D89655AC-5E56-4A63-ABD7-FBD4FDB98DDE}" srcOrd="1" destOrd="0" presId="urn:microsoft.com/office/officeart/2005/8/layout/hierarchy1"/>
    <dgm:cxn modelId="{E53866B9-3FD0-469E-97D6-E795755119F5}" type="presParOf" srcId="{D89655AC-5E56-4A63-ABD7-FBD4FDB98DDE}" destId="{95C1D687-08F4-4143-A432-FBF9489FE651}" srcOrd="0" destOrd="0" presId="urn:microsoft.com/office/officeart/2005/8/layout/hierarchy1"/>
    <dgm:cxn modelId="{6E5AD214-5D00-4DA9-AE7A-89215A55AB09}" type="presParOf" srcId="{D89655AC-5E56-4A63-ABD7-FBD4FDB98DDE}" destId="{87BDEFA0-447F-49E6-83BD-220D541B960B}" srcOrd="1" destOrd="0" presId="urn:microsoft.com/office/officeart/2005/8/layout/hierarchy1"/>
    <dgm:cxn modelId="{E29D46BC-5AA8-459B-B771-5064EE37DC77}" type="presParOf" srcId="{87BDEFA0-447F-49E6-83BD-220D541B960B}" destId="{4DD7B118-0CCA-4A09-953A-6C2FE61BC274}" srcOrd="0" destOrd="0" presId="urn:microsoft.com/office/officeart/2005/8/layout/hierarchy1"/>
    <dgm:cxn modelId="{7896F4F4-B8AC-4965-9AEE-F4BF8DFBEF8A}" type="presParOf" srcId="{4DD7B118-0CCA-4A09-953A-6C2FE61BC274}" destId="{EBDF5428-FE51-4710-B260-F778874E58E4}" srcOrd="0" destOrd="0" presId="urn:microsoft.com/office/officeart/2005/8/layout/hierarchy1"/>
    <dgm:cxn modelId="{652C9CCA-3805-4E02-A809-312B4521AA21}" type="presParOf" srcId="{4DD7B118-0CCA-4A09-953A-6C2FE61BC274}" destId="{ED1F6E15-E906-463B-80D3-F04EFEE95369}" srcOrd="1" destOrd="0" presId="urn:microsoft.com/office/officeart/2005/8/layout/hierarchy1"/>
    <dgm:cxn modelId="{9B6C6AA7-A4EA-4472-A27E-AF4F08600668}" type="presParOf" srcId="{87BDEFA0-447F-49E6-83BD-220D541B960B}" destId="{8358A934-7EAE-4C39-97B8-BB5402F34F92}" srcOrd="1" destOrd="0" presId="urn:microsoft.com/office/officeart/2005/8/layout/hierarchy1"/>
    <dgm:cxn modelId="{DAADDF96-A822-4102-8DD0-A87688FF098B}" type="presParOf" srcId="{8358A934-7EAE-4C39-97B8-BB5402F34F92}" destId="{EB05EDCE-2ABD-45C0-B2FD-4A42225E04C0}" srcOrd="0" destOrd="0" presId="urn:microsoft.com/office/officeart/2005/8/layout/hierarchy1"/>
    <dgm:cxn modelId="{0083B796-7F0F-429F-9BD4-CB2B8F2BAF78}" type="presParOf" srcId="{8358A934-7EAE-4C39-97B8-BB5402F34F92}" destId="{DC35DC65-D8AD-45F5-BC65-2986839B7A67}" srcOrd="1" destOrd="0" presId="urn:microsoft.com/office/officeart/2005/8/layout/hierarchy1"/>
    <dgm:cxn modelId="{61D441C7-205F-4FA3-9782-19A781D3992B}" type="presParOf" srcId="{DC35DC65-D8AD-45F5-BC65-2986839B7A67}" destId="{0A8EDBE5-22FF-4620-A10A-620681C4D7FB}" srcOrd="0" destOrd="0" presId="urn:microsoft.com/office/officeart/2005/8/layout/hierarchy1"/>
    <dgm:cxn modelId="{FE7B2CF3-9BCC-4A67-8B90-5F2D5A964806}" type="presParOf" srcId="{0A8EDBE5-22FF-4620-A10A-620681C4D7FB}" destId="{4A53B755-85B7-4502-AD0E-AABDC92E961B}" srcOrd="0" destOrd="0" presId="urn:microsoft.com/office/officeart/2005/8/layout/hierarchy1"/>
    <dgm:cxn modelId="{986E034D-F5F7-434E-8BD0-D1575197D0AC}" type="presParOf" srcId="{0A8EDBE5-22FF-4620-A10A-620681C4D7FB}" destId="{53B8923B-9612-42F7-84C9-9446FA098099}" srcOrd="1" destOrd="0" presId="urn:microsoft.com/office/officeart/2005/8/layout/hierarchy1"/>
    <dgm:cxn modelId="{043F286E-68F5-4682-8233-DD71193CE355}" type="presParOf" srcId="{DC35DC65-D8AD-45F5-BC65-2986839B7A67}" destId="{F670B4E6-C35D-49B6-B76E-38F5763D47A3}" srcOrd="1" destOrd="0" presId="urn:microsoft.com/office/officeart/2005/8/layout/hierarchy1"/>
    <dgm:cxn modelId="{595373BE-4826-4AC5-8599-62FE692A6893}" type="presParOf" srcId="{8358A934-7EAE-4C39-97B8-BB5402F34F92}" destId="{B9FA1BDA-0860-4DF7-9708-B4D2F4763E11}" srcOrd="2" destOrd="0" presId="urn:microsoft.com/office/officeart/2005/8/layout/hierarchy1"/>
    <dgm:cxn modelId="{F6E68589-1D56-4B59-8B57-269741DF1680}" type="presParOf" srcId="{8358A934-7EAE-4C39-97B8-BB5402F34F92}" destId="{5D2F7045-2291-4994-AA8B-92E863555087}" srcOrd="3" destOrd="0" presId="urn:microsoft.com/office/officeart/2005/8/layout/hierarchy1"/>
    <dgm:cxn modelId="{96CC5D71-ABDF-4291-90FA-903EED06F5CC}" type="presParOf" srcId="{5D2F7045-2291-4994-AA8B-92E863555087}" destId="{446548EA-4F3C-4AF5-AC76-A49DBB7B5E81}" srcOrd="0" destOrd="0" presId="urn:microsoft.com/office/officeart/2005/8/layout/hierarchy1"/>
    <dgm:cxn modelId="{2E1440D2-5F44-4438-ADD8-11272F73B691}" type="presParOf" srcId="{446548EA-4F3C-4AF5-AC76-A49DBB7B5E81}" destId="{82059DA8-5650-48D0-983D-70F53567A160}" srcOrd="0" destOrd="0" presId="urn:microsoft.com/office/officeart/2005/8/layout/hierarchy1"/>
    <dgm:cxn modelId="{2839277C-3ED6-4D3F-B0D0-BC81015CCCCB}" type="presParOf" srcId="{446548EA-4F3C-4AF5-AC76-A49DBB7B5E81}" destId="{DB12D4C8-CAEE-4928-A253-0CE1FB7E8DC9}" srcOrd="1" destOrd="0" presId="urn:microsoft.com/office/officeart/2005/8/layout/hierarchy1"/>
    <dgm:cxn modelId="{DE872A09-15D5-4E34-AAC1-F251EAEDFBED}" type="presParOf" srcId="{5D2F7045-2291-4994-AA8B-92E863555087}" destId="{422DA7FF-5F40-4696-9F8F-89F185C9CD5B}" srcOrd="1" destOrd="0" presId="urn:microsoft.com/office/officeart/2005/8/layout/hierarchy1"/>
    <dgm:cxn modelId="{AF0F7E1A-3BA5-444F-B5EC-2BE66F2B1510}" type="presParOf" srcId="{D89655AC-5E56-4A63-ABD7-FBD4FDB98DDE}" destId="{1E18C2EE-776F-4D4F-A368-D5A5226A5CFB}" srcOrd="2" destOrd="0" presId="urn:microsoft.com/office/officeart/2005/8/layout/hierarchy1"/>
    <dgm:cxn modelId="{43231A44-CE8A-4A64-B5D0-A220AA9B6E1B}" type="presParOf" srcId="{D89655AC-5E56-4A63-ABD7-FBD4FDB98DDE}" destId="{BE383599-BBAC-4903-BC23-8E9A85CB61E3}" srcOrd="3" destOrd="0" presId="urn:microsoft.com/office/officeart/2005/8/layout/hierarchy1"/>
    <dgm:cxn modelId="{B4D454E9-ED1E-4B08-A77F-3BA94D61803F}" type="presParOf" srcId="{BE383599-BBAC-4903-BC23-8E9A85CB61E3}" destId="{3709552A-D445-4DF4-A683-871C03D1DA8A}" srcOrd="0" destOrd="0" presId="urn:microsoft.com/office/officeart/2005/8/layout/hierarchy1"/>
    <dgm:cxn modelId="{E634ECD5-1F56-4046-8DFA-A7B23E2C8D95}" type="presParOf" srcId="{3709552A-D445-4DF4-A683-871C03D1DA8A}" destId="{AC0444C1-3114-4EE2-B1D8-9F2B86E3056D}" srcOrd="0" destOrd="0" presId="urn:microsoft.com/office/officeart/2005/8/layout/hierarchy1"/>
    <dgm:cxn modelId="{BEF0CF97-3103-4C79-BFF8-CEE1226B7B6F}" type="presParOf" srcId="{3709552A-D445-4DF4-A683-871C03D1DA8A}" destId="{19A82341-B4B2-4FC3-90BE-B88B1E15502E}" srcOrd="1" destOrd="0" presId="urn:microsoft.com/office/officeart/2005/8/layout/hierarchy1"/>
    <dgm:cxn modelId="{989601A4-549A-4DA2-B1E8-11FFC9E7DCD3}" type="presParOf" srcId="{BE383599-BBAC-4903-BC23-8E9A85CB61E3}" destId="{20D006BB-C900-449A-ADCF-AEE30034A713}" srcOrd="1" destOrd="0" presId="urn:microsoft.com/office/officeart/2005/8/layout/hierarchy1"/>
    <dgm:cxn modelId="{BCF0B9E6-B323-4DCD-A6E2-99BDE865EAC4}" type="presParOf" srcId="{D89655AC-5E56-4A63-ABD7-FBD4FDB98DDE}" destId="{DF294F55-B610-418B-9A26-AEEEFDF969BA}" srcOrd="4" destOrd="0" presId="urn:microsoft.com/office/officeart/2005/8/layout/hierarchy1"/>
    <dgm:cxn modelId="{0101B498-30D0-44C0-B8BF-129EE42768A4}" type="presParOf" srcId="{D89655AC-5E56-4A63-ABD7-FBD4FDB98DDE}" destId="{E6CB23A0-23E4-4BCE-BF9A-AB32E7D8EC8C}" srcOrd="5" destOrd="0" presId="urn:microsoft.com/office/officeart/2005/8/layout/hierarchy1"/>
    <dgm:cxn modelId="{EB2E1608-3C41-43AA-8216-B91AF9583F41}" type="presParOf" srcId="{E6CB23A0-23E4-4BCE-BF9A-AB32E7D8EC8C}" destId="{3DAD74AA-6597-4C0E-B266-1EEDCCB13ABA}" srcOrd="0" destOrd="0" presId="urn:microsoft.com/office/officeart/2005/8/layout/hierarchy1"/>
    <dgm:cxn modelId="{C66A7FDB-6B8D-4997-9354-DCFDE6D0EC37}" type="presParOf" srcId="{3DAD74AA-6597-4C0E-B266-1EEDCCB13ABA}" destId="{F4A6095C-7905-48C8-9682-95556F106D0F}" srcOrd="0" destOrd="0" presId="urn:microsoft.com/office/officeart/2005/8/layout/hierarchy1"/>
    <dgm:cxn modelId="{082B5E59-F4FA-449B-9556-36AE3CB0B7F6}" type="presParOf" srcId="{3DAD74AA-6597-4C0E-B266-1EEDCCB13ABA}" destId="{2E032AB3-D236-4CE0-BE09-6B4E9764FD95}" srcOrd="1" destOrd="0" presId="urn:microsoft.com/office/officeart/2005/8/layout/hierarchy1"/>
    <dgm:cxn modelId="{74EF18B1-4BF8-4BA9-82AC-C0E5AD077333}" type="presParOf" srcId="{E6CB23A0-23E4-4BCE-BF9A-AB32E7D8EC8C}" destId="{8381CD84-541C-421C-AAB4-1E9B37309D4B}" srcOrd="1" destOrd="0" presId="urn:microsoft.com/office/officeart/2005/8/layout/hierarchy1"/>
    <dgm:cxn modelId="{AAB8073F-EE6C-4FA1-AB97-0886D9CDB477}" type="presParOf" srcId="{8381CD84-541C-421C-AAB4-1E9B37309D4B}" destId="{6C0768CC-E532-4502-BAC0-6EBFC5E0B7B0}" srcOrd="0" destOrd="0" presId="urn:microsoft.com/office/officeart/2005/8/layout/hierarchy1"/>
    <dgm:cxn modelId="{0EF7F720-CB73-4DBA-A658-360E71142192}" type="presParOf" srcId="{8381CD84-541C-421C-AAB4-1E9B37309D4B}" destId="{C01B59BF-4D88-4618-B5FC-7EB60E7E038B}" srcOrd="1" destOrd="0" presId="urn:microsoft.com/office/officeart/2005/8/layout/hierarchy1"/>
    <dgm:cxn modelId="{C5D6167D-E1B2-4875-ACF3-1C588822A925}" type="presParOf" srcId="{C01B59BF-4D88-4618-B5FC-7EB60E7E038B}" destId="{96A81B69-B7AE-4647-A94C-623BB366BAEE}" srcOrd="0" destOrd="0" presId="urn:microsoft.com/office/officeart/2005/8/layout/hierarchy1"/>
    <dgm:cxn modelId="{65080432-6D4E-45EB-AEE4-89F4C39C0635}" type="presParOf" srcId="{96A81B69-B7AE-4647-A94C-623BB366BAEE}" destId="{4F471E93-2C93-43E2-90A1-AC14989E9E0D}" srcOrd="0" destOrd="0" presId="urn:microsoft.com/office/officeart/2005/8/layout/hierarchy1"/>
    <dgm:cxn modelId="{58FE9F9B-C62B-43D2-8856-68E004B8FF10}" type="presParOf" srcId="{96A81B69-B7AE-4647-A94C-623BB366BAEE}" destId="{EFDF2A91-2CB8-4525-B201-854C67D357E0}" srcOrd="1" destOrd="0" presId="urn:microsoft.com/office/officeart/2005/8/layout/hierarchy1"/>
    <dgm:cxn modelId="{F338FA80-E357-4CAB-95A5-2449A5DD5A5D}" type="presParOf" srcId="{C01B59BF-4D88-4618-B5FC-7EB60E7E038B}" destId="{5DE26773-488B-464D-A6CD-237D400FE9EC}" srcOrd="1" destOrd="0" presId="urn:microsoft.com/office/officeart/2005/8/layout/hierarchy1"/>
    <dgm:cxn modelId="{B32CE5E6-3F1B-4A56-8F9D-020D9372963B}" type="presParOf" srcId="{8381CD84-541C-421C-AAB4-1E9B37309D4B}" destId="{13739625-2F90-4ECC-BA67-7F888F2F6602}" srcOrd="2" destOrd="0" presId="urn:microsoft.com/office/officeart/2005/8/layout/hierarchy1"/>
    <dgm:cxn modelId="{C8F78CF7-1DCE-4D25-BCFE-65D35C234C37}" type="presParOf" srcId="{8381CD84-541C-421C-AAB4-1E9B37309D4B}" destId="{0DDB6649-1432-4966-B2EA-B99ADF873F8D}" srcOrd="3" destOrd="0" presId="urn:microsoft.com/office/officeart/2005/8/layout/hierarchy1"/>
    <dgm:cxn modelId="{BC5F2DEE-7720-4CBB-8A57-24A9BA867D73}" type="presParOf" srcId="{0DDB6649-1432-4966-B2EA-B99ADF873F8D}" destId="{98D94857-B19D-46D3-81CA-0D33C5A18E43}" srcOrd="0" destOrd="0" presId="urn:microsoft.com/office/officeart/2005/8/layout/hierarchy1"/>
    <dgm:cxn modelId="{C1607638-72D3-4F35-8CB8-8721352A35C4}" type="presParOf" srcId="{98D94857-B19D-46D3-81CA-0D33C5A18E43}" destId="{815326B1-F1A9-44BD-83E3-639F5760F7E3}" srcOrd="0" destOrd="0" presId="urn:microsoft.com/office/officeart/2005/8/layout/hierarchy1"/>
    <dgm:cxn modelId="{73B20B1F-11EE-4851-B760-E75989D5D1E9}" type="presParOf" srcId="{98D94857-B19D-46D3-81CA-0D33C5A18E43}" destId="{B50EDE66-F546-40A3-A783-0857720D9B79}" srcOrd="1" destOrd="0" presId="urn:microsoft.com/office/officeart/2005/8/layout/hierarchy1"/>
    <dgm:cxn modelId="{B02E0190-B637-4ADF-8C3C-AF663572F263}" type="presParOf" srcId="{0DDB6649-1432-4966-B2EA-B99ADF873F8D}" destId="{4E2E4361-8D4A-4625-B814-6A085659E2D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3.xml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42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на научно – практической конференции на тему 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«Актуальные проблемы экологического образования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возраста»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«Современные подходы к экологическому образованию дошкольников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учетом реализации ФГОС ДО»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Выступление подготовила старший воспитатель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высшей квалификационной категории 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Кирилова Ирина Владимировна</a:t>
            </a:r>
          </a:p>
          <a:p>
            <a:pPr algn="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static9.depositphotos.com/1033702/1205/v/950/depositphotos_12055219-stock-illustration-eco-planet-and-kid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929066"/>
            <a:ext cx="2606637" cy="2606637"/>
          </a:xfrm>
          <a:prstGeom prst="rect">
            <a:avLst/>
          </a:prstGeom>
          <a:noFill/>
        </p:spPr>
      </p:pic>
      <p:pic>
        <p:nvPicPr>
          <p:cNvPr id="14340" name="Picture 4" descr="http://dszolotayaribka.umi.ru/images/cms/data/fgos_mashin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285860"/>
            <a:ext cx="1571636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IMG_0867.JPG"/>
          <p:cNvPicPr>
            <a:picLocks noChangeAspect="1"/>
          </p:cNvPicPr>
          <p:nvPr/>
        </p:nvPicPr>
        <p:blipFill>
          <a:blip r:embed="rId3" cstate="print"/>
          <a:srcRect l="4687" t="25390" r="10937"/>
          <a:stretch>
            <a:fillRect/>
          </a:stretch>
        </p:blipFill>
        <p:spPr>
          <a:xfrm>
            <a:off x="1357290" y="785794"/>
            <a:ext cx="3053418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895.JPG"/>
          <p:cNvPicPr>
            <a:picLocks noChangeAspect="1"/>
          </p:cNvPicPr>
          <p:nvPr/>
        </p:nvPicPr>
        <p:blipFill>
          <a:blip r:embed="rId4" cstate="print"/>
          <a:srcRect l="3125" t="16406" r="10937" b="5077"/>
          <a:stretch>
            <a:fillRect/>
          </a:stretch>
        </p:blipFill>
        <p:spPr>
          <a:xfrm>
            <a:off x="642911" y="4714884"/>
            <a:ext cx="314327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Администратор\Desktop\фото конкурс участков\IMG_087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714884"/>
            <a:ext cx="30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Администратор\Desktop\фото конкурс участков\IMG_0877[1].JPG"/>
          <p:cNvPicPr>
            <a:picLocks noChangeAspect="1" noChangeArrowheads="1"/>
          </p:cNvPicPr>
          <p:nvPr/>
        </p:nvPicPr>
        <p:blipFill>
          <a:blip r:embed="rId6" cstate="print"/>
          <a:srcRect t="8824"/>
          <a:stretch>
            <a:fillRect/>
          </a:stretch>
        </p:blipFill>
        <p:spPr bwMode="auto">
          <a:xfrm>
            <a:off x="714348" y="2786058"/>
            <a:ext cx="300039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428992" y="4500570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Муравьишкин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домик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4357694"/>
            <a:ext cx="300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Домик паука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5" y="285749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Птичий домик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42860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Грибная поляна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Пасека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428604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Прогулки формируют у детей бережно – действенное отношение не только к растениям, но и к насекомым, птицам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1\Desktop\учебный 2017 - 2018 год\конкурсы\конкурс территории доу\фото участков МБДОУ 22\DSC_14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785794"/>
            <a:ext cx="270726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1\Desktop\учебный 2017 - 2018 год\конкурсы\конкурс территории доу\DSC_14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2285992"/>
            <a:ext cx="3350208" cy="215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фото конкурс участков\IMG_08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3988811" cy="265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472" y="571480"/>
            <a:ext cx="420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Альпийская горка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00010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Дает детям возможность познакомится с различными растениями, например: влаголюбивыми, а так же с растениями с разными видами стеблей и листьев; с насекомыми обитающими в толще воды.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885.JPG"/>
          <p:cNvPicPr>
            <a:picLocks noChangeAspect="1"/>
          </p:cNvPicPr>
          <p:nvPr/>
        </p:nvPicPr>
        <p:blipFill>
          <a:blip r:embed="rId4" cstate="print"/>
          <a:srcRect t="26565" b="11332"/>
          <a:stretch>
            <a:fillRect/>
          </a:stretch>
        </p:blipFill>
        <p:spPr>
          <a:xfrm>
            <a:off x="4500562" y="3857628"/>
            <a:ext cx="4429124" cy="27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3143248"/>
            <a:ext cx="403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Красная книга, зеленая аптека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857628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появляется возможность научиться рационально использовать лекарственные растения для здорового образа жизни, научиться собирать и сушить лекарственные растения для оздоровительных мероприятий в холодное время года.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IMG_0930.JPG"/>
          <p:cNvPicPr>
            <a:picLocks noChangeAspect="1"/>
          </p:cNvPicPr>
          <p:nvPr/>
        </p:nvPicPr>
        <p:blipFill>
          <a:blip r:embed="rId3" cstate="print"/>
          <a:srcRect t="30209" r="6260"/>
          <a:stretch>
            <a:fillRect/>
          </a:stretch>
        </p:blipFill>
        <p:spPr>
          <a:xfrm>
            <a:off x="642910" y="714356"/>
            <a:ext cx="2786082" cy="2571768"/>
          </a:xfrm>
          <a:prstGeom prst="rect">
            <a:avLst/>
          </a:prstGeom>
        </p:spPr>
      </p:pic>
      <p:pic>
        <p:nvPicPr>
          <p:cNvPr id="24578" name="Picture 2" descr="C:\Users\1\Desktop\учебный 2017 - 2018 год\конкурсы\конкурс территории доу\фото участков МБДОУ 22\DSC_1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928934"/>
            <a:ext cx="4843027" cy="36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928670"/>
            <a:ext cx="3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Тропа здоровья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428868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Зона отдыха «У дяди Васи»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571876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Создает для детей условия социально – эмоционального комфорта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фото конкурс участков\IMG_09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7000924" cy="37147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428604"/>
            <a:ext cx="265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Метеостанция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857232"/>
            <a:ext cx="485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учатся наблюдать за погодой, делать умозаключения о погоде и ее значение в жизни человека. Проводят эксперименты.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Наблюдают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солнечными часами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1\Desktop\учебный 2017 - 2018 год\конкурсы\конкурс территории доу\садик\DSC_1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0042"/>
            <a:ext cx="270726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Развивающая предметно – пространственная среда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142984"/>
          <a:ext cx="842968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http://school21veka.umi.ru/images/cms/data/naurash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071546"/>
            <a:ext cx="254758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tulatoys.ru/images/stories/virtuemart/product/%D0%BD%D0%B0%D1%83-8_31.jpg"/>
          <p:cNvPicPr>
            <a:picLocks noChangeAspect="1" noChangeArrowheads="1"/>
          </p:cNvPicPr>
          <p:nvPr/>
        </p:nvPicPr>
        <p:blipFill>
          <a:blip r:embed="rId8" cstate="print"/>
          <a:srcRect t="7938" r="7453"/>
          <a:stretch>
            <a:fillRect/>
          </a:stretch>
        </p:blipFill>
        <p:spPr bwMode="auto">
          <a:xfrm>
            <a:off x="6000760" y="1071546"/>
            <a:ext cx="250033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"/>
            <a:ext cx="9144001" cy="6858001"/>
          </a:xfrm>
          <a:prstGeom prst="rect">
            <a:avLst/>
          </a:prstGeom>
          <a:noFill/>
        </p:spPr>
      </p:pic>
      <p:pic>
        <p:nvPicPr>
          <p:cNvPr id="32769" name="Picture 1" descr="C:\Users\1\Desktop\фото\IMG_20171207_090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C:\Users\1\Desktop\фото\IMG_20171207_091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428736"/>
            <a:ext cx="214314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C:\Users\1\Desktop\фото\IMG_20171207_0913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500174"/>
            <a:ext cx="1785950" cy="230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C:\Users\1\Desktop\фото\IMG_20171207_092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86256"/>
            <a:ext cx="196390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://www.maam.ru/upload/blogs/detsad-43512-1492715503.jpg"/>
          <p:cNvPicPr>
            <a:picLocks noChangeAspect="1" noChangeArrowheads="1"/>
          </p:cNvPicPr>
          <p:nvPr/>
        </p:nvPicPr>
        <p:blipFill>
          <a:blip r:embed="rId7"/>
          <a:srcRect l="6469" t="3425" b="22464"/>
          <a:stretch>
            <a:fillRect/>
          </a:stretch>
        </p:blipFill>
        <p:spPr bwMode="auto">
          <a:xfrm>
            <a:off x="5214942" y="4357694"/>
            <a:ext cx="303039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http://www.maam.ru/upload/blogs/detsad-563114-1492582642.jpg"/>
          <p:cNvPicPr>
            <a:picLocks noChangeAspect="1" noChangeArrowheads="1"/>
          </p:cNvPicPr>
          <p:nvPr/>
        </p:nvPicPr>
        <p:blipFill>
          <a:blip r:embed="rId8"/>
          <a:srcRect l="16667" t="23747" r="19999"/>
          <a:stretch>
            <a:fillRect/>
          </a:stretch>
        </p:blipFill>
        <p:spPr bwMode="auto">
          <a:xfrm>
            <a:off x="2857488" y="4286256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00100" y="357166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Экологическое пространство подготовительной группы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http://www.nd.ru/images/packages/283441/283441_box_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1857388" cy="242889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2052" name="Picture 4" descr="http://www.nd.ru/images/packages/283439/283439_box_3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142984"/>
            <a:ext cx="1643074" cy="2357454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2054" name="Picture 6" descr="http://diski.ru/images/63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857232"/>
            <a:ext cx="1212450" cy="18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42860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Центр компьютерной игры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5" name="Picture 7" descr="C:\Users\1\Desktop\фото\IMG_20171207_0919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929066"/>
            <a:ext cx="2714644" cy="24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1\Desktop\фото\IMG_20171207_0922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429132"/>
            <a:ext cx="2400000" cy="201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1\Desktop\фото\IMG_20171207_0906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3929066"/>
            <a:ext cx="2500330" cy="25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1\Desktop\фото\IMG_20171207_0907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2357430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21" name="Picture 1" descr="C:\Users\1\Desktop\учебный 2017 - 2018 год\все фото\фото для сайта Холина\IMAG4085.jpg"/>
          <p:cNvPicPr>
            <a:picLocks noChangeAspect="1" noChangeArrowheads="1"/>
          </p:cNvPicPr>
          <p:nvPr/>
        </p:nvPicPr>
        <p:blipFill>
          <a:blip r:embed="rId3" cstate="print"/>
          <a:srcRect r="22768"/>
          <a:stretch>
            <a:fillRect/>
          </a:stretch>
        </p:blipFill>
        <p:spPr bwMode="auto">
          <a:xfrm>
            <a:off x="714348" y="857232"/>
            <a:ext cx="377792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C:\Users\1\Desktop\учебный 2017 - 2018 год\все фото\фото для сайта Холина\IMAG4089.jpg"/>
          <p:cNvPicPr>
            <a:picLocks noChangeAspect="1" noChangeArrowheads="1"/>
          </p:cNvPicPr>
          <p:nvPr/>
        </p:nvPicPr>
        <p:blipFill>
          <a:blip r:embed="rId4" cstate="print"/>
          <a:srcRect l="4753" r="10886"/>
          <a:stretch>
            <a:fillRect/>
          </a:stretch>
        </p:blipFill>
        <p:spPr bwMode="auto">
          <a:xfrm>
            <a:off x="4857752" y="3000372"/>
            <a:ext cx="372405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857232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Экологическое просвещение родителей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141" b="63924"/>
          <a:stretch/>
        </p:blipFill>
        <p:spPr bwMode="auto">
          <a:xfrm>
            <a:off x="857224" y="3786190"/>
            <a:ext cx="3500462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arhivurokov.ru/kopilka/uploads/user_file_55bf11b738bbe/ekologhichieskiie-ighry-dlia-dietiei-doshkol-nogho-vozrasta_1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571612"/>
            <a:ext cx="1550985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8674" name="Picture 2" descr="https://arhivurokov.ru/kopilka/uploads/user_file_55bf11b738bbe/ekologhichieskiie-ighry-dlia-dietiei-doshkol-nogho-vozrasta_1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785926"/>
            <a:ext cx="1550985" cy="1285908"/>
          </a:xfrm>
          <a:prstGeom prst="rect">
            <a:avLst/>
          </a:prstGeom>
          <a:noFill/>
        </p:spPr>
      </p:pic>
      <p:pic>
        <p:nvPicPr>
          <p:cNvPr id="28675" name="Picture 3" descr="C:\Users\1\Desktop\учебный 2017 - 2018 год\конкурсы\конкурс территории доу\фотоо1\IMG_20170804_073600.jpg"/>
          <p:cNvPicPr>
            <a:picLocks noChangeAspect="1" noChangeArrowheads="1"/>
          </p:cNvPicPr>
          <p:nvPr/>
        </p:nvPicPr>
        <p:blipFill>
          <a:blip r:embed="rId4" cstate="print"/>
          <a:srcRect r="3261" b="24593"/>
          <a:stretch>
            <a:fillRect/>
          </a:stretch>
        </p:blipFill>
        <p:spPr bwMode="auto">
          <a:xfrm>
            <a:off x="785786" y="1214422"/>
            <a:ext cx="329930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1\Desktop\фото\СОБРАНИЕ\IMAG2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214422"/>
            <a:ext cx="3006186" cy="215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571480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Акция «Мой вклад в территорию детского сада»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50043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Акция «Мой участок»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8677" name="Picture 5" descr="C:\Users\1\Desktop\учебный 2017 - 2018 год\конкурсы\конкурс территории доу\конкурс участков\Крантова\IMG_08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143380"/>
            <a:ext cx="300070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 descr="http://www.maam.ru/upload/blogs/9424a76a3686701158e9b40ed85107a3.jpg.jpg"/>
          <p:cNvPicPr>
            <a:picLocks noChangeAspect="1" noChangeArrowheads="1"/>
          </p:cNvPicPr>
          <p:nvPr/>
        </p:nvPicPr>
        <p:blipFill>
          <a:blip r:embed="rId7"/>
          <a:srcRect l="12140" t="14389" r="27158" b="19064"/>
          <a:stretch>
            <a:fillRect/>
          </a:stretch>
        </p:blipFill>
        <p:spPr bwMode="auto">
          <a:xfrm>
            <a:off x="6085186" y="4143380"/>
            <a:ext cx="263021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1\Desktop\учебный 2017 - 2018 год\конкурсы\конкурс территории доу\конкурс участков\МБДОУ № 22 Тихий уголок\DSC_02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143380"/>
            <a:ext cx="246694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785794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«Стандарт дошкольного образования – это стандарт поддержки разнообразия детства, стандарт развития личности ребенка. Стандарт дошкольного образования ставит цель, чтобы дети остались почемучками».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А.Г.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Асмолов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875"/>
            <a:ext cx="84804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s://arhivurokov.ru/kopilka/uploads/user_file_55bf11b738bbe/ekologhichieskiie-ighry-dlia-dietiei-doshkol-nogho-vozrasta_1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572008"/>
            <a:ext cx="242889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2860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 будет действовать на нас со всей своей силой только тогда,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мы внесем в ощущение ее свое человеческое начало,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наше душевное состояние, наша любовь, наша радость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печаль придут в полное соответствие с природой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нельзя уже будет отделить свежесть утра от света любимых глаз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мерный шум леса от размышлений о прожитой жизни.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К.Г. Паустовский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900igr.net/up/datas/91040/002.jpg"/>
          <p:cNvPicPr>
            <a:picLocks noChangeAspect="1" noChangeArrowheads="1"/>
          </p:cNvPicPr>
          <p:nvPr/>
        </p:nvPicPr>
        <p:blipFill>
          <a:blip r:embed="rId3"/>
          <a:srcRect l="18750" t="4167" r="20312" b="20833"/>
          <a:stretch>
            <a:fillRect/>
          </a:stretch>
        </p:blipFill>
        <p:spPr bwMode="auto">
          <a:xfrm>
            <a:off x="714348" y="2500306"/>
            <a:ext cx="425651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2530" name="Picture 2" descr="https://www.pedobsh.ru/upload/iblock/9d0/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2571768" cy="3726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428604"/>
            <a:ext cx="5357850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ребенка в общении с природой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Ребенок проявляет любознательность, задает вопросы взрослым и сверстникам;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Интересуется причинно – следственными связями;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Пытается самостоятельно придумывать объяснения явлениям природы… склонен наблюдать, экспериментировать;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Обладает начальными о себе, природном и социальном мире…;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Обладает элементарными представлениями из области живой природы естествознания; [4,с.15]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9" y="5429264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 эти формулировки и развертывается система экологического воспитания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dszolotayaribka.umi.ru/images/cms/data/fgos_mashin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71480"/>
            <a:ext cx="285752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71480"/>
            <a:ext cx="842968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направленные на развитие экологического воспитания в ОУ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экологических представлений о природе, о связи живых организмов с окружающей средой и друг с другом;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Развитие положительных нравственных качеств, побуждающих детей к соблюдению норм поведения в природе, обществе;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Совершенствование экологического сознания педагогов и всех сотрудников дошкольного учреждение;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Формирование познавательных, практических и творческих умений экологического характера, навыков природоохранной деятельности;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Пропаганда среди родителей экологических знаний, приобщение их к вопросам экологического воспитания детей в семье.</a:t>
            </a:r>
          </a:p>
          <a:p>
            <a:pPr>
              <a:buFont typeface="Wingdings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85720" y="1000108"/>
          <a:ext cx="850112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42860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взаимосвязанных компонентов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фото конкурс участков\Баннер колоб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571472" y="1571612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500042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Разнообразные формы работы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воспитанниками ДОУ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advice4you.ru/wp-content/uploads/2014/06/veselyi-reben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071546"/>
            <a:ext cx="161760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vseodetyah.com/editorfiles/kak-izbavitsya-ot-kleshcha-na-tele-rebenka-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5500702"/>
            <a:ext cx="1618307" cy="112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3" descr="C:\Users\Администратор\Desktop\фото конкурс участков\IMG_08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85860"/>
            <a:ext cx="2500329" cy="1666773"/>
          </a:xfrm>
          <a:prstGeom prst="rect">
            <a:avLst/>
          </a:prstGeom>
          <a:noFill/>
        </p:spPr>
      </p:pic>
      <p:pic>
        <p:nvPicPr>
          <p:cNvPr id="4" name="Picture 4" descr="C:\Users\Администратор\Desktop\фото конкурс участков\IMG_083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1285860"/>
            <a:ext cx="4500594" cy="2583675"/>
          </a:xfrm>
          <a:prstGeom prst="rect">
            <a:avLst/>
          </a:prstGeom>
          <a:noFill/>
        </p:spPr>
      </p:pic>
      <p:pic>
        <p:nvPicPr>
          <p:cNvPr id="3074" name="Picture 2" descr="http://vdvgazeta.ru/sites/default/files/inline/images/Kor/04_51.jpg"/>
          <p:cNvPicPr>
            <a:picLocks noChangeAspect="1" noChangeArrowheads="1"/>
          </p:cNvPicPr>
          <p:nvPr/>
        </p:nvPicPr>
        <p:blipFill>
          <a:blip r:embed="rId5"/>
          <a:srcRect t="10000" r="11874"/>
          <a:stretch>
            <a:fillRect/>
          </a:stretch>
        </p:blipFill>
        <p:spPr bwMode="auto">
          <a:xfrm>
            <a:off x="5072066" y="3286124"/>
            <a:ext cx="3357586" cy="25717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00042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Во саду ли, в огороде.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929066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получают достоверные знания о природе и приобретают практические навыки ухода за растениями.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IMG_0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350046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0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142984"/>
            <a:ext cx="407196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maloritalib.by/upload/medialibrary/bd4/bd482374f5cf46561070e02570b7162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EB6B4"/>
              </a:clrFrom>
              <a:clrTo>
                <a:srgbClr val="BEB6B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571876"/>
            <a:ext cx="1350000" cy="180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868" y="214290"/>
            <a:ext cx="5572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Лесная тропинка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142984"/>
            <a:ext cx="2714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знакомятся с правилами поведения в природе, при помощи плакатов,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иллюстраций,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делятся своим жизненным опытом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593</Words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58</cp:revision>
  <dcterms:created xsi:type="dcterms:W3CDTF">2017-12-05T07:01:23Z</dcterms:created>
  <dcterms:modified xsi:type="dcterms:W3CDTF">2018-03-14T17:26:59Z</dcterms:modified>
</cp:coreProperties>
</file>