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301" y="2060848"/>
            <a:ext cx="65937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в играх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Младший дошкольный возраст 2019\IMG-5b65920b2dc444335c741913e6ac544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3851920" cy="28889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4509120"/>
            <a:ext cx="423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«Найди пару»,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подбирали пару по цвету, узору.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Младший дошкольный возраст 2019\IMG-5daffc29412a22c3a69b988112d8ffb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2427734" cy="3236979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Младший дошкольный возраст 2019\IMG-0cf837e76724bbab658b8aa3f25f4ba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2484276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653136"/>
            <a:ext cx="605723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«Один, много, ни одного»,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 показывали на своих карточках, где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один»,  где «много», где «ни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одного» предмета.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Младший дошкольный возраст 2019\IMG-487a595db6724f5b51a7dc5a928fb3a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409732" cy="321297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Младший дошкольный возраст 2019\IMG-3428d98698a72f47420988bf08c9924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2376264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4581128"/>
            <a:ext cx="54439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Дидактическое пособие «Подбери»,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ети подбирали предметы по цвету, величине, форме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Младший дошкольный возраст 2019\IMG-42d4a6017d8296154c7894346698ed4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2646294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7043" y="1772816"/>
            <a:ext cx="309059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«Чудесный мешочек»,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 на ощупь находили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геометрические фигуры 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 называли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Младший дошкольный возраст 2019\IMG-45bd301e9b9314871be6acea6968b40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4608512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4797152"/>
            <a:ext cx="667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строили дорожки из палочек – липучек и определяли,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где длинная, а где короткая дорожки.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Младший дошкольный возраст 2019\IMG-a065885a8b0d6e9cdc15d7b2d30d4a6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2841780" cy="3789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67937" y="1772816"/>
            <a:ext cx="2778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«Строим башню»,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  строили башни 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рассказывали,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кого какая башня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7170" name="Picture 2" descr="C:\Users\Администратор\Desktop\Младший дошкольный возраст 2019\IMG-fc44b35ad4d64c713cb697e72d1d452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2592288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844824"/>
            <a:ext cx="42109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 что похожа фигура»,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 соотносили фигуру и предмет,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называли геометрическую фигуру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определяли какой формы предмет.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69/d1/39/69d139cb2961c6507ed86824958dc50a--sparkle-box-page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475" cy="6858000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Младший дошкольный возраст 2019\IMG-6aba4b533c431285a1d73a3d13e808ab-V.jpg"/>
          <p:cNvPicPr>
            <a:picLocks noChangeAspect="1" noChangeArrowheads="1"/>
          </p:cNvPicPr>
          <p:nvPr/>
        </p:nvPicPr>
        <p:blipFill>
          <a:blip r:embed="rId3" cstate="print"/>
          <a:srcRect l="19601" t="7749" b="10064"/>
          <a:stretch>
            <a:fillRect/>
          </a:stretch>
        </p:blipFill>
        <p:spPr bwMode="auto">
          <a:xfrm>
            <a:off x="5796136" y="2132856"/>
            <a:ext cx="1796236" cy="2448272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Младший дошкольный возраст 2019\IMG-8a8ac595181b13d87dca0a80fbf8cf35-V.jpg"/>
          <p:cNvPicPr>
            <a:picLocks noChangeAspect="1" noChangeArrowheads="1"/>
          </p:cNvPicPr>
          <p:nvPr/>
        </p:nvPicPr>
        <p:blipFill>
          <a:blip r:embed="rId4" cstate="print"/>
          <a:srcRect b="23750"/>
          <a:stretch>
            <a:fillRect/>
          </a:stretch>
        </p:blipFill>
        <p:spPr bwMode="auto">
          <a:xfrm>
            <a:off x="1115616" y="2132856"/>
            <a:ext cx="4233267" cy="2420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1268760"/>
            <a:ext cx="66829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занимательной математики.</a:t>
            </a:r>
            <a:endParaRPr lang="ru-RU" sz="2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653136"/>
            <a:ext cx="6480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развития инициативы и любознательности детей мы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обновляем и пополняем развивающую среду группы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дидактическими играми, пособиями и игрушками.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8</cp:revision>
  <dcterms:created xsi:type="dcterms:W3CDTF">2020-04-24T05:01:51Z</dcterms:created>
  <dcterms:modified xsi:type="dcterms:W3CDTF">2020-04-24T06:17:50Z</dcterms:modified>
</cp:coreProperties>
</file>