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4" r:id="rId5"/>
    <p:sldId id="263" r:id="rId6"/>
    <p:sldId id="265" r:id="rId7"/>
    <p:sldId id="261" r:id="rId8"/>
    <p:sldId id="260" r:id="rId9"/>
    <p:sldId id="259" r:id="rId10"/>
    <p:sldId id="25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4590-AAA5-4605-B5F5-1E0986AB9A45}" type="datetimeFigureOut">
              <a:rPr lang="ru-RU" smtClean="0"/>
              <a:pPr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160C-98BB-4F5A-A410-4955A4322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Музыкально-дидактическая игра «Голоса животных»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развитие </a:t>
            </a:r>
            <a:r>
              <a:rPr lang="ru-RU" dirty="0" err="1" smtClean="0"/>
              <a:t>звуковысотного</a:t>
            </a:r>
            <a:r>
              <a:rPr lang="ru-RU" dirty="0" smtClean="0"/>
              <a:t> слуха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4563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закрепление знаний о видах животных</a:t>
            </a:r>
          </a:p>
          <a:p>
            <a:r>
              <a:rPr lang="ru-RU" dirty="0" smtClean="0"/>
              <a:t>уметь повторить звукоподражания за взрослым</a:t>
            </a:r>
          </a:p>
          <a:p>
            <a:r>
              <a:rPr lang="ru-RU" dirty="0" smtClean="0"/>
              <a:t>уметь подражать звучанию голосов животных, используя </a:t>
            </a:r>
            <a:r>
              <a:rPr lang="ru-RU" dirty="0" smtClean="0"/>
              <a:t>возможности </a:t>
            </a:r>
            <a:r>
              <a:rPr lang="ru-RU" dirty="0" smtClean="0"/>
              <a:t>сил и тембра своего голоса.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intonic.ru/uploads/images/2016/03/01/img_56d580d001f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98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6950" t="12422" r="31353" b="19657"/>
          <a:stretch>
            <a:fillRect/>
          </a:stretch>
        </p:blipFill>
        <p:spPr bwMode="auto">
          <a:xfrm>
            <a:off x="0" y="-1"/>
            <a:ext cx="9144000" cy="67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Дети знакомятся с необычным видом хорового исполнения.</a:t>
            </a:r>
          </a:p>
          <a:p>
            <a:pPr>
              <a:buNone/>
            </a:pPr>
            <a:r>
              <a:rPr lang="ru-RU" dirty="0" smtClean="0"/>
              <a:t>Предлагаю спеть знакомую </a:t>
            </a:r>
            <a:r>
              <a:rPr lang="ru-RU" dirty="0" smtClean="0"/>
              <a:t>песню « В лесу родилась елочка»</a:t>
            </a:r>
            <a:r>
              <a:rPr lang="ru-RU" b="1" dirty="0" smtClean="0"/>
              <a:t> </a:t>
            </a:r>
            <a:r>
              <a:rPr lang="ru-RU" dirty="0" smtClean="0"/>
              <a:t>как</a:t>
            </a:r>
            <a:r>
              <a:rPr lang="ru-RU" b="1" dirty="0" smtClean="0"/>
              <a:t> </a:t>
            </a:r>
            <a:r>
              <a:rPr lang="ru-RU" dirty="0" smtClean="0"/>
              <a:t>уточки «</a:t>
            </a:r>
            <a:r>
              <a:rPr lang="ru-RU" dirty="0" err="1" smtClean="0"/>
              <a:t>Кря-кря-кря</a:t>
            </a:r>
            <a:r>
              <a:rPr lang="ru-RU" dirty="0" smtClean="0"/>
              <a:t>», затем коровки, котята и т.д</a:t>
            </a:r>
            <a:r>
              <a:rPr lang="ru-RU" dirty="0" smtClean="0"/>
              <a:t>. (переключая картинки презентации)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gas-kvas.com/uploads/posts/2023-02/1675671000_gas-kvas-com-p-domashnie-zhivotnie-risunok-dlya-detei-sob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13897" t="10454" r="27462" b="18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b/7a/5e/cb7a5e2591582ac9f4b2fb01bfcb0b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1.ozone.ru/s3/multimedia-e/6010204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1017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tkritkis.com/wp-content/uploads/2021/11/hello_html_7c3ab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reempics.com/img/picture/Jun/03/a42676d4a001dfba806d6a2d30990834/3.jpg"/>
          <p:cNvPicPr>
            <a:picLocks noChangeAspect="1" noChangeArrowheads="1"/>
          </p:cNvPicPr>
          <p:nvPr/>
        </p:nvPicPr>
        <p:blipFill>
          <a:blip r:embed="rId2" cstate="print"/>
          <a:srcRect b="4613"/>
          <a:stretch>
            <a:fillRect/>
          </a:stretch>
        </p:blipFill>
        <p:spPr bwMode="auto">
          <a:xfrm>
            <a:off x="1547664" y="186030"/>
            <a:ext cx="5832648" cy="667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as-kvas.com/uploads/posts/2023-02/1675671000_gas-kvas-com-p-domashnie-zhivotnie-risunok-dlya-detei-sob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7506" t="13407" r="29412" b="21625"/>
          <a:stretch>
            <a:fillRect/>
          </a:stretch>
        </p:blipFill>
        <p:spPr bwMode="auto">
          <a:xfrm>
            <a:off x="0" y="0"/>
            <a:ext cx="9128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d3/b9/b4/d3b9b48458b77644f395b513d4eb1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544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Музыкально-дидактическая игра «Голоса животных» Цель: развитие звуковысотного слуха </vt:lpstr>
      <vt:lpstr>Ход игры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</cp:revision>
  <dcterms:created xsi:type="dcterms:W3CDTF">2023-03-31T05:52:30Z</dcterms:created>
  <dcterms:modified xsi:type="dcterms:W3CDTF">2023-08-11T06:14:42Z</dcterms:modified>
</cp:coreProperties>
</file>