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906" y="-10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89F89-8AF2-4914-B497-3F1C279DACDF}" type="datetimeFigureOut">
              <a:rPr lang="ru-RU" smtClean="0"/>
              <a:pPr/>
              <a:t>25.11.2023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F1858-7F9D-4C5E-A9FF-C37353E74B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89F89-8AF2-4914-B497-3F1C279DACDF}" type="datetimeFigureOut">
              <a:rPr lang="ru-RU" smtClean="0"/>
              <a:pPr/>
              <a:t>25.11.2023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F1858-7F9D-4C5E-A9FF-C37353E74B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89F89-8AF2-4914-B497-3F1C279DACDF}" type="datetimeFigureOut">
              <a:rPr lang="ru-RU" smtClean="0"/>
              <a:pPr/>
              <a:t>25.11.2023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F1858-7F9D-4C5E-A9FF-C37353E74B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89F89-8AF2-4914-B497-3F1C279DACDF}" type="datetimeFigureOut">
              <a:rPr lang="ru-RU" smtClean="0"/>
              <a:pPr/>
              <a:t>25.11.2023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F1858-7F9D-4C5E-A9FF-C37353E74B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89F89-8AF2-4914-B497-3F1C279DACDF}" type="datetimeFigureOut">
              <a:rPr lang="ru-RU" smtClean="0"/>
              <a:pPr/>
              <a:t>25.11.2023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F1858-7F9D-4C5E-A9FF-C37353E74B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89F89-8AF2-4914-B497-3F1C279DACDF}" type="datetimeFigureOut">
              <a:rPr lang="ru-RU" smtClean="0"/>
              <a:pPr/>
              <a:t>25.11.2023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F1858-7F9D-4C5E-A9FF-C37353E74B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89F89-8AF2-4914-B497-3F1C279DACDF}" type="datetimeFigureOut">
              <a:rPr lang="ru-RU" smtClean="0"/>
              <a:pPr/>
              <a:t>25.11.2023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F1858-7F9D-4C5E-A9FF-C37353E74B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89F89-8AF2-4914-B497-3F1C279DACDF}" type="datetimeFigureOut">
              <a:rPr lang="ru-RU" smtClean="0"/>
              <a:pPr/>
              <a:t>25.11.2023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F1858-7F9D-4C5E-A9FF-C37353E74B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89F89-8AF2-4914-B497-3F1C279DACDF}" type="datetimeFigureOut">
              <a:rPr lang="ru-RU" smtClean="0"/>
              <a:pPr/>
              <a:t>25.11.2023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F1858-7F9D-4C5E-A9FF-C37353E74B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89F89-8AF2-4914-B497-3F1C279DACDF}" type="datetimeFigureOut">
              <a:rPr lang="ru-RU" smtClean="0"/>
              <a:pPr/>
              <a:t>25.11.2023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F1858-7F9D-4C5E-A9FF-C37353E74B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89F89-8AF2-4914-B497-3F1C279DACDF}" type="datetimeFigureOut">
              <a:rPr lang="ru-RU" smtClean="0"/>
              <a:pPr/>
              <a:t>25.11.2023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F1858-7F9D-4C5E-A9FF-C37353E74B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189F89-8AF2-4914-B497-3F1C279DACDF}" type="datetimeFigureOut">
              <a:rPr lang="ru-RU" smtClean="0"/>
              <a:pPr/>
              <a:t>25.11.2023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EF1858-7F9D-4C5E-A9FF-C37353E74B0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E:\&#1082;&#1072;&#1090;&#1077;&#1075;&#1086;&#1088;&#1080;&#1103;1\&#1084;&#1091;&#1079;&#1099;&#1082;&#1072;&#1083;&#1100;&#1085;&#1099;&#1077;%20&#1101;&#1084;&#1086;&#1094;&#1080;&#1080;\9%20igra-v-pryatki-so-smertyu-2311.mp3" TargetMode="Externa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E:\&#1082;&#1072;&#1090;&#1077;&#1075;&#1086;&#1088;&#1080;&#1103;1\&#1084;&#1091;&#1079;&#1099;&#1082;&#1072;&#1083;&#1100;&#1085;&#1099;&#1077;%20&#1101;&#1084;&#1086;&#1094;&#1080;&#1080;\10%20vnutrennyaya-trevoga-256.mp3" TargetMode="Externa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E:\&#1082;&#1072;&#1090;&#1077;&#1075;&#1086;&#1088;&#1080;&#1103;1\&#1084;&#1091;&#1079;&#1099;&#1082;&#1072;&#1083;&#1100;&#1085;&#1099;&#1077;%20&#1101;&#1084;&#1086;&#1094;&#1080;&#1080;\11%20strunyi-gitaryi-peredayuschie-volnuyuschee-sostoyanie-833.mp3" TargetMode="Externa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.png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E:\&#1082;&#1072;&#1090;&#1077;&#1075;&#1086;&#1088;&#1080;&#1103;1\&#1084;&#1091;&#1079;&#1099;&#1082;&#1072;&#1083;&#1100;&#1085;&#1099;&#1077;%20&#1101;&#1084;&#1086;&#1094;&#1080;&#1080;\12%20na-trenirovku-s-pozitivnyim-nastroem-1198.mp3" TargetMode="Externa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E:\&#1082;&#1072;&#1090;&#1077;&#1075;&#1086;&#1088;&#1080;&#1103;1\&#1084;&#1091;&#1079;&#1099;&#1082;&#1072;&#1083;&#1100;&#1085;&#1099;&#1077;%20&#1101;&#1084;&#1086;&#1094;&#1080;&#1080;\14%20spokoynaya-razmerennaya-melodiya-dlya-otdyiha-1318.mp3" TargetMode="Externa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E:\&#1082;&#1072;&#1090;&#1077;&#1075;&#1086;&#1088;&#1080;&#1103;1\&#1084;&#1091;&#1079;&#1099;&#1082;&#1072;&#1083;&#1100;&#1085;&#1099;&#1077;%20&#1101;&#1084;&#1086;&#1094;&#1080;&#1080;\1%20Iogann_Sebastyan_Bakh_-_SHutka_67549748.mp3" TargetMode="Externa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E:\&#1082;&#1072;&#1090;&#1077;&#1075;&#1086;&#1088;&#1080;&#1103;1\&#1084;&#1091;&#1079;&#1099;&#1082;&#1072;&#1083;&#1100;&#1085;&#1099;&#1077;%20&#1101;&#1084;&#1086;&#1094;&#1080;&#1080;\2%20liricheskaya-krasivaya-melodiya-2143.mp3" TargetMode="Externa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E:\&#1082;&#1072;&#1090;&#1077;&#1075;&#1086;&#1088;&#1080;&#1103;1\&#1084;&#1091;&#1079;&#1099;&#1082;&#1072;&#1083;&#1100;&#1085;&#1099;&#1077;%20&#1101;&#1084;&#1086;&#1094;&#1080;&#1080;\3%20chernaya-bezdna-otchayaniya-2125.mp3" TargetMode="Externa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png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E:\&#1082;&#1072;&#1090;&#1077;&#1075;&#1086;&#1088;&#1080;&#1103;1\&#1084;&#1091;&#1079;&#1099;&#1082;&#1072;&#1083;&#1100;&#1085;&#1099;&#1077;%20&#1101;&#1084;&#1086;&#1094;&#1080;&#1080;\4%20byistraya-muzyika-dlya-veselogo-muzyikalnogo-konkursa-2202.mp3" TargetMode="Externa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E:\&#1082;&#1072;&#1090;&#1077;&#1075;&#1086;&#1088;&#1080;&#1103;1\&#1084;&#1091;&#1079;&#1099;&#1082;&#1072;&#1083;&#1100;&#1085;&#1099;&#1077;%20&#1101;&#1084;&#1086;&#1094;&#1080;&#1080;\5%20glavnaya-noch-koshmarov-2231.mp3" TargetMode="Externa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E:\&#1082;&#1072;&#1090;&#1077;&#1075;&#1086;&#1088;&#1080;&#1103;1\&#1084;&#1091;&#1079;&#1099;&#1082;&#1072;&#1083;&#1100;&#1085;&#1099;&#1077;%20&#1101;&#1084;&#1086;&#1094;&#1080;&#1080;\6%20naslajdatsya-spokoynyim-techeniem-myisley-1179.mp3" TargetMode="Externa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E:\&#1082;&#1072;&#1090;&#1077;&#1075;&#1086;&#1088;&#1080;&#1103;1\&#1084;&#1091;&#1079;&#1099;&#1082;&#1072;&#1083;&#1100;&#1085;&#1099;&#1077;%20&#1101;&#1084;&#1086;&#1094;&#1080;&#1080;\7%20izyiskannaya-chuvstvennaya-melodiya-o-lyubvi-2414.mp3" TargetMode="Externa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E:\&#1082;&#1072;&#1090;&#1077;&#1075;&#1086;&#1088;&#1080;&#1103;1\&#1084;&#1091;&#1079;&#1099;&#1082;&#1072;&#1083;&#1100;&#1085;&#1099;&#1077;%20&#1101;&#1084;&#1086;&#1094;&#1080;&#1080;\8%20dlya-progulok-po-morskomu-poberejyu-1016.mp3" TargetMode="Externa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 l="13615" t="16360" r="26351" b="17688"/>
          <a:stretch>
            <a:fillRect/>
          </a:stretch>
        </p:blipFill>
        <p:spPr bwMode="auto">
          <a:xfrm>
            <a:off x="0" y="0"/>
            <a:ext cx="912559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05273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«Музыкальные эмоции»</a:t>
            </a:r>
            <a:br>
              <a:rPr lang="ru-RU" b="1" dirty="0" smtClean="0"/>
            </a:br>
            <a:r>
              <a:rPr lang="ru-RU" b="1" dirty="0" smtClean="0"/>
              <a:t>Игра на определение характера настроения 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780928"/>
            <a:ext cx="7016824" cy="175260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Цель: развить у  детей представления о различном характере музыки. 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26" name="AutoShape 2" descr="https://top-fon.com/uploads/posts/2023-01/1674902028_top-fon-com-p-spokoinaya-muzika-dlya-fona-prezentatsii-11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top-fon.com/uploads/posts/2023-01/1674637458_top-fon-com-p-fon-dlya-prezentatsii-muzikalnogo-rukovodi-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1" name="Picture 7" descr="https://uroki-risovanie.ru/wp-content/uploads/2022/11/smayl6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55976" y="2852936"/>
            <a:ext cx="5514582" cy="43204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 l="13615" t="16360" r="26351" b="17688"/>
          <a:stretch>
            <a:fillRect/>
          </a:stretch>
        </p:blipFill>
        <p:spPr bwMode="auto">
          <a:xfrm>
            <a:off x="0" y="0"/>
            <a:ext cx="912559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33265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«Музыкальные эмоции»</a:t>
            </a:r>
            <a:br>
              <a:rPr lang="ru-RU" b="1" dirty="0" smtClean="0"/>
            </a:br>
            <a:r>
              <a:rPr lang="ru-RU" b="1" dirty="0" smtClean="0"/>
              <a:t>Игра на определение характера настроения </a:t>
            </a:r>
            <a:endParaRPr lang="ru-RU" b="1" dirty="0"/>
          </a:p>
        </p:txBody>
      </p:sp>
      <p:sp>
        <p:nvSpPr>
          <p:cNvPr id="1026" name="AutoShape 2" descr="https://top-fon.com/uploads/posts/2023-01/1674902028_top-fon-com-p-spokoinaya-muzika-dlya-fona-prezentatsii-11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top-fon.com/uploads/posts/2023-01/1674637458_top-fon-com-p-fon-dlya-prezentatsii-muzikalnogo-rukovodi-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98" name="AutoShape 2" descr="https://cojo.ru/wp-content/uploads/2022/12/ulybaiushchiisia-smailik-7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0" name="AutoShape 4" descr="https://cojo.ru/wp-content/uploads/2022/12/ulybaiushchiisia-smailik-7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2" name="AutoShape 6" descr="https://cojo.ru/wp-content/uploads/2022/12/ulybaiushchiisia-smailik-7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4" name="Picture 8" descr="https://sun6-21.userapi.com/s/v1/if1/PWWciiGQbIZh9bu55pPCaEnsmo698f87Yc4LZ_4WwK-8F7mNsMX32qT9znuschjof2J4B61I.jpg?size=1128x1128&amp;quality=96&amp;crop=447,0,1128,1128&amp;ava=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576" y="1844824"/>
            <a:ext cx="2160240" cy="2160240"/>
          </a:xfrm>
          <a:prstGeom prst="rect">
            <a:avLst/>
          </a:prstGeom>
          <a:noFill/>
        </p:spPr>
      </p:pic>
      <p:pic>
        <p:nvPicPr>
          <p:cNvPr id="4106" name="Picture 10" descr="https://webmg.ru/wp-content/uploads/2022/03/228-20220327_204947-768x768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1772816"/>
            <a:ext cx="2376264" cy="2376264"/>
          </a:xfrm>
          <a:prstGeom prst="rect">
            <a:avLst/>
          </a:prstGeom>
          <a:noFill/>
        </p:spPr>
      </p:pic>
      <p:pic>
        <p:nvPicPr>
          <p:cNvPr id="4110" name="Picture 14" descr="https://i.ytimg.com/vi/jmEyBxR0C-k/maxres2.jpg?sqp=-oaymwEoCIAKENAF8quKqQMcGADwAQH4Ad4DgALgA4oCDAgAEAEYciBeKBIwDw==&amp;amp;rs=AOn4CLB5AvkrR52r9pt4IYckG48tDDVvEA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987" r="23220"/>
          <a:stretch>
            <a:fillRect/>
          </a:stretch>
        </p:blipFill>
        <p:spPr bwMode="auto">
          <a:xfrm>
            <a:off x="1403648" y="3897935"/>
            <a:ext cx="2672901" cy="2960065"/>
          </a:xfrm>
          <a:prstGeom prst="rect">
            <a:avLst/>
          </a:prstGeom>
          <a:noFill/>
        </p:spPr>
      </p:pic>
      <p:pic>
        <p:nvPicPr>
          <p:cNvPr id="4114" name="Picture 18" descr="https://yt3.googleusercontent.com/ytc/APkrFKYTk-_hh-Qa-IkhJ9mnU8AdYw_gJ9GAgpBGTdOr=s900-c-k-c0x00ffffff-no-rj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92080" y="4365104"/>
            <a:ext cx="2160240" cy="2160240"/>
          </a:xfrm>
          <a:prstGeom prst="rect">
            <a:avLst/>
          </a:prstGeom>
          <a:noFill/>
        </p:spPr>
      </p:pic>
      <p:pic>
        <p:nvPicPr>
          <p:cNvPr id="13" name="9 igra-v-pryatki-so-smertyu-231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4419600" y="3276600"/>
            <a:ext cx="656456" cy="6564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848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 l="13615" t="16360" r="26351" b="17688"/>
          <a:stretch>
            <a:fillRect/>
          </a:stretch>
        </p:blipFill>
        <p:spPr bwMode="auto">
          <a:xfrm>
            <a:off x="18406" y="0"/>
            <a:ext cx="912559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33265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«Музыкальные эмоции»</a:t>
            </a:r>
            <a:br>
              <a:rPr lang="ru-RU" b="1" dirty="0" smtClean="0"/>
            </a:br>
            <a:r>
              <a:rPr lang="ru-RU" b="1" dirty="0" smtClean="0"/>
              <a:t>Игра на определение характера настроения </a:t>
            </a:r>
            <a:endParaRPr lang="ru-RU" b="1" dirty="0"/>
          </a:p>
        </p:txBody>
      </p:sp>
      <p:sp>
        <p:nvSpPr>
          <p:cNvPr id="1026" name="AutoShape 2" descr="https://top-fon.com/uploads/posts/2023-01/1674902028_top-fon-com-p-spokoinaya-muzika-dlya-fona-prezentatsii-11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top-fon.com/uploads/posts/2023-01/1674637458_top-fon-com-p-fon-dlya-prezentatsii-muzikalnogo-rukovodi-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98" name="AutoShape 2" descr="https://cojo.ru/wp-content/uploads/2022/12/ulybaiushchiisia-smailik-7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0" name="AutoShape 4" descr="https://cojo.ru/wp-content/uploads/2022/12/ulybaiushchiisia-smailik-7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2" name="AutoShape 6" descr="https://cojo.ru/wp-content/uploads/2022/12/ulybaiushchiisia-smailik-7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4" name="Picture 8" descr="https://sun6-21.userapi.com/s/v1/if1/PWWciiGQbIZh9bu55pPCaEnsmo698f87Yc4LZ_4WwK-8F7mNsMX32qT9znuschjof2J4B61I.jpg?size=1128x1128&amp;quality=96&amp;crop=447,0,1128,1128&amp;ava=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576" y="1844824"/>
            <a:ext cx="2160240" cy="2160240"/>
          </a:xfrm>
          <a:prstGeom prst="rect">
            <a:avLst/>
          </a:prstGeom>
          <a:noFill/>
        </p:spPr>
      </p:pic>
      <p:pic>
        <p:nvPicPr>
          <p:cNvPr id="4106" name="Picture 10" descr="https://webmg.ru/wp-content/uploads/2022/03/228-20220327_204947-768x768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1772816"/>
            <a:ext cx="2376264" cy="2376264"/>
          </a:xfrm>
          <a:prstGeom prst="rect">
            <a:avLst/>
          </a:prstGeom>
          <a:noFill/>
        </p:spPr>
      </p:pic>
      <p:pic>
        <p:nvPicPr>
          <p:cNvPr id="4110" name="Picture 14" descr="https://i.ytimg.com/vi/jmEyBxR0C-k/maxres2.jpg?sqp=-oaymwEoCIAKENAF8quKqQMcGADwAQH4Ad4DgALgA4oCDAgAEAEYciBeKBIwDw==&amp;amp;rs=AOn4CLB5AvkrR52r9pt4IYckG48tDDVvEA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987" r="23220"/>
          <a:stretch>
            <a:fillRect/>
          </a:stretch>
        </p:blipFill>
        <p:spPr bwMode="auto">
          <a:xfrm>
            <a:off x="1403648" y="3897935"/>
            <a:ext cx="2672901" cy="2960065"/>
          </a:xfrm>
          <a:prstGeom prst="rect">
            <a:avLst/>
          </a:prstGeom>
          <a:noFill/>
        </p:spPr>
      </p:pic>
      <p:pic>
        <p:nvPicPr>
          <p:cNvPr id="4114" name="Picture 18" descr="https://yt3.googleusercontent.com/ytc/APkrFKYTk-_hh-Qa-IkhJ9mnU8AdYw_gJ9GAgpBGTdOr=s900-c-k-c0x00ffffff-no-rj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92080" y="4365104"/>
            <a:ext cx="2160240" cy="2160240"/>
          </a:xfrm>
          <a:prstGeom prst="rect">
            <a:avLst/>
          </a:prstGeom>
          <a:noFill/>
        </p:spPr>
      </p:pic>
      <p:pic>
        <p:nvPicPr>
          <p:cNvPr id="13" name="10 vnutrennyaya-trevoga-256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4419600" y="3276600"/>
            <a:ext cx="440432" cy="4404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21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 l="13615" t="16360" r="26351" b="17688"/>
          <a:stretch>
            <a:fillRect/>
          </a:stretch>
        </p:blipFill>
        <p:spPr bwMode="auto">
          <a:xfrm>
            <a:off x="0" y="0"/>
            <a:ext cx="912559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33265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«Музыкальные эмоции»</a:t>
            </a:r>
            <a:br>
              <a:rPr lang="ru-RU" b="1" dirty="0" smtClean="0"/>
            </a:br>
            <a:r>
              <a:rPr lang="ru-RU" b="1" dirty="0" smtClean="0"/>
              <a:t>Игра на определение характера настроения </a:t>
            </a:r>
            <a:endParaRPr lang="ru-RU" b="1" dirty="0"/>
          </a:p>
        </p:txBody>
      </p:sp>
      <p:sp>
        <p:nvSpPr>
          <p:cNvPr id="1026" name="AutoShape 2" descr="https://top-fon.com/uploads/posts/2023-01/1674902028_top-fon-com-p-spokoinaya-muzika-dlya-fona-prezentatsii-11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top-fon.com/uploads/posts/2023-01/1674637458_top-fon-com-p-fon-dlya-prezentatsii-muzikalnogo-rukovodi-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98" name="AutoShape 2" descr="https://cojo.ru/wp-content/uploads/2022/12/ulybaiushchiisia-smailik-7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0" name="AutoShape 4" descr="https://cojo.ru/wp-content/uploads/2022/12/ulybaiushchiisia-smailik-7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2" name="AutoShape 6" descr="https://cojo.ru/wp-content/uploads/2022/12/ulybaiushchiisia-smailik-7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4" name="Picture 8" descr="https://sun6-21.userapi.com/s/v1/if1/PWWciiGQbIZh9bu55pPCaEnsmo698f87Yc4LZ_4WwK-8F7mNsMX32qT9znuschjof2J4B61I.jpg?size=1128x1128&amp;quality=96&amp;crop=447,0,1128,1128&amp;ava=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576" y="1844824"/>
            <a:ext cx="2160240" cy="2160240"/>
          </a:xfrm>
          <a:prstGeom prst="rect">
            <a:avLst/>
          </a:prstGeom>
          <a:noFill/>
        </p:spPr>
      </p:pic>
      <p:pic>
        <p:nvPicPr>
          <p:cNvPr id="4106" name="Picture 10" descr="https://webmg.ru/wp-content/uploads/2022/03/228-20220327_204947-768x768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1772816"/>
            <a:ext cx="2376264" cy="2376264"/>
          </a:xfrm>
          <a:prstGeom prst="rect">
            <a:avLst/>
          </a:prstGeom>
          <a:noFill/>
        </p:spPr>
      </p:pic>
      <p:pic>
        <p:nvPicPr>
          <p:cNvPr id="4110" name="Picture 14" descr="https://i.ytimg.com/vi/jmEyBxR0C-k/maxres2.jpg?sqp=-oaymwEoCIAKENAF8quKqQMcGADwAQH4Ad4DgALgA4oCDAgAEAEYciBeKBIwDw==&amp;amp;rs=AOn4CLB5AvkrR52r9pt4IYckG48tDDVvEA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987" r="23220"/>
          <a:stretch>
            <a:fillRect/>
          </a:stretch>
        </p:blipFill>
        <p:spPr bwMode="auto">
          <a:xfrm>
            <a:off x="1403648" y="3897935"/>
            <a:ext cx="2672901" cy="2960065"/>
          </a:xfrm>
          <a:prstGeom prst="rect">
            <a:avLst/>
          </a:prstGeom>
          <a:noFill/>
        </p:spPr>
      </p:pic>
      <p:pic>
        <p:nvPicPr>
          <p:cNvPr id="4114" name="Picture 18" descr="https://yt3.googleusercontent.com/ytc/APkrFKYTk-_hh-Qa-IkhJ9mnU8AdYw_gJ9GAgpBGTdOr=s900-c-k-c0x00ffffff-no-rj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92080" y="4365104"/>
            <a:ext cx="2160240" cy="2160240"/>
          </a:xfrm>
          <a:prstGeom prst="rect">
            <a:avLst/>
          </a:prstGeom>
          <a:noFill/>
        </p:spPr>
      </p:pic>
      <p:pic>
        <p:nvPicPr>
          <p:cNvPr id="13" name="11 strunyi-gitaryi-peredayuschie-volnuyuschee-sostoyanie-833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4419600" y="3276600"/>
            <a:ext cx="656456" cy="6564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8117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 l="13615" t="16360" r="26351" b="17688"/>
          <a:stretch>
            <a:fillRect/>
          </a:stretch>
        </p:blipFill>
        <p:spPr bwMode="auto">
          <a:xfrm>
            <a:off x="0" y="0"/>
            <a:ext cx="912559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33265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«Музыкальные эмоции»</a:t>
            </a:r>
            <a:br>
              <a:rPr lang="ru-RU" b="1" dirty="0" smtClean="0"/>
            </a:br>
            <a:r>
              <a:rPr lang="ru-RU" b="1" dirty="0" smtClean="0"/>
              <a:t>Игра на определение характера настроения </a:t>
            </a:r>
            <a:endParaRPr lang="ru-RU" b="1" dirty="0"/>
          </a:p>
        </p:txBody>
      </p:sp>
      <p:sp>
        <p:nvSpPr>
          <p:cNvPr id="1026" name="AutoShape 2" descr="https://top-fon.com/uploads/posts/2023-01/1674902028_top-fon-com-p-spokoinaya-muzika-dlya-fona-prezentatsii-11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top-fon.com/uploads/posts/2023-01/1674637458_top-fon-com-p-fon-dlya-prezentatsii-muzikalnogo-rukovodi-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98" name="AutoShape 2" descr="https://cojo.ru/wp-content/uploads/2022/12/ulybaiushchiisia-smailik-7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0" name="AutoShape 4" descr="https://cojo.ru/wp-content/uploads/2022/12/ulybaiushchiisia-smailik-7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2" name="AutoShape 6" descr="https://cojo.ru/wp-content/uploads/2022/12/ulybaiushchiisia-smailik-7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4" name="Picture 8" descr="https://sun6-21.userapi.com/s/v1/if1/PWWciiGQbIZh9bu55pPCaEnsmo698f87Yc4LZ_4WwK-8F7mNsMX32qT9znuschjof2J4B61I.jpg?size=1128x1128&amp;quality=96&amp;crop=447,0,1128,1128&amp;ava=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576" y="1844824"/>
            <a:ext cx="2160240" cy="2160240"/>
          </a:xfrm>
          <a:prstGeom prst="rect">
            <a:avLst/>
          </a:prstGeom>
          <a:noFill/>
        </p:spPr>
      </p:pic>
      <p:pic>
        <p:nvPicPr>
          <p:cNvPr id="4106" name="Picture 10" descr="https://webmg.ru/wp-content/uploads/2022/03/228-20220327_204947-768x768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1772816"/>
            <a:ext cx="2376264" cy="2376264"/>
          </a:xfrm>
          <a:prstGeom prst="rect">
            <a:avLst/>
          </a:prstGeom>
          <a:noFill/>
        </p:spPr>
      </p:pic>
      <p:pic>
        <p:nvPicPr>
          <p:cNvPr id="4110" name="Picture 14" descr="https://i.ytimg.com/vi/jmEyBxR0C-k/maxres2.jpg?sqp=-oaymwEoCIAKENAF8quKqQMcGADwAQH4Ad4DgALgA4oCDAgAEAEYciBeKBIwDw==&amp;amp;rs=AOn4CLB5AvkrR52r9pt4IYckG48tDDVvEA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987" r="23220"/>
          <a:stretch>
            <a:fillRect/>
          </a:stretch>
        </p:blipFill>
        <p:spPr bwMode="auto">
          <a:xfrm>
            <a:off x="1403648" y="3897935"/>
            <a:ext cx="2672901" cy="2960065"/>
          </a:xfrm>
          <a:prstGeom prst="rect">
            <a:avLst/>
          </a:prstGeom>
          <a:noFill/>
        </p:spPr>
      </p:pic>
      <p:pic>
        <p:nvPicPr>
          <p:cNvPr id="4114" name="Picture 18" descr="https://yt3.googleusercontent.com/ytc/APkrFKYTk-_hh-Qa-IkhJ9mnU8AdYw_gJ9GAgpBGTdOr=s900-c-k-c0x00ffffff-no-rj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92080" y="4365104"/>
            <a:ext cx="2160240" cy="2160240"/>
          </a:xfrm>
          <a:prstGeom prst="rect">
            <a:avLst/>
          </a:prstGeom>
          <a:noFill/>
        </p:spPr>
      </p:pic>
      <p:pic>
        <p:nvPicPr>
          <p:cNvPr id="14" name="12 na-trenirovku-s-pozitivnyim-nastroem-1198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4419600" y="3276600"/>
            <a:ext cx="584448" cy="5844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266585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 l="13615" t="16360" r="26351" b="17688"/>
          <a:stretch>
            <a:fillRect/>
          </a:stretch>
        </p:blipFill>
        <p:spPr bwMode="auto">
          <a:xfrm>
            <a:off x="0" y="0"/>
            <a:ext cx="912559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33265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«Музыкальные эмоции»</a:t>
            </a:r>
            <a:br>
              <a:rPr lang="ru-RU" b="1" dirty="0" smtClean="0"/>
            </a:br>
            <a:r>
              <a:rPr lang="ru-RU" b="1" dirty="0" smtClean="0"/>
              <a:t>Игра на определение характера настроения </a:t>
            </a:r>
            <a:endParaRPr lang="ru-RU" b="1" dirty="0"/>
          </a:p>
        </p:txBody>
      </p:sp>
      <p:sp>
        <p:nvSpPr>
          <p:cNvPr id="1026" name="AutoShape 2" descr="https://top-fon.com/uploads/posts/2023-01/1674902028_top-fon-com-p-spokoinaya-muzika-dlya-fona-prezentatsii-11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top-fon.com/uploads/posts/2023-01/1674637458_top-fon-com-p-fon-dlya-prezentatsii-muzikalnogo-rukovodi-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98" name="AutoShape 2" descr="https://cojo.ru/wp-content/uploads/2022/12/ulybaiushchiisia-smailik-7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0" name="AutoShape 4" descr="https://cojo.ru/wp-content/uploads/2022/12/ulybaiushchiisia-smailik-7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2" name="AutoShape 6" descr="https://cojo.ru/wp-content/uploads/2022/12/ulybaiushchiisia-smailik-7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4" name="Picture 8" descr="https://sun6-21.userapi.com/s/v1/if1/PWWciiGQbIZh9bu55pPCaEnsmo698f87Yc4LZ_4WwK-8F7mNsMX32qT9znuschjof2J4B61I.jpg?size=1128x1128&amp;quality=96&amp;crop=447,0,1128,1128&amp;ava=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576" y="1844824"/>
            <a:ext cx="2160240" cy="2160240"/>
          </a:xfrm>
          <a:prstGeom prst="rect">
            <a:avLst/>
          </a:prstGeom>
          <a:noFill/>
        </p:spPr>
      </p:pic>
      <p:pic>
        <p:nvPicPr>
          <p:cNvPr id="4106" name="Picture 10" descr="https://webmg.ru/wp-content/uploads/2022/03/228-20220327_204947-768x768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1772816"/>
            <a:ext cx="2376264" cy="2376264"/>
          </a:xfrm>
          <a:prstGeom prst="rect">
            <a:avLst/>
          </a:prstGeom>
          <a:noFill/>
        </p:spPr>
      </p:pic>
      <p:pic>
        <p:nvPicPr>
          <p:cNvPr id="4110" name="Picture 14" descr="https://i.ytimg.com/vi/jmEyBxR0C-k/maxres2.jpg?sqp=-oaymwEoCIAKENAF8quKqQMcGADwAQH4Ad4DgALgA4oCDAgAEAEYciBeKBIwDw==&amp;amp;rs=AOn4CLB5AvkrR52r9pt4IYckG48tDDVvEA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987" r="23220"/>
          <a:stretch>
            <a:fillRect/>
          </a:stretch>
        </p:blipFill>
        <p:spPr bwMode="auto">
          <a:xfrm>
            <a:off x="1403648" y="3897935"/>
            <a:ext cx="2672901" cy="2960065"/>
          </a:xfrm>
          <a:prstGeom prst="rect">
            <a:avLst/>
          </a:prstGeom>
          <a:noFill/>
        </p:spPr>
      </p:pic>
      <p:pic>
        <p:nvPicPr>
          <p:cNvPr id="4114" name="Picture 18" descr="https://yt3.googleusercontent.com/ytc/APkrFKYTk-_hh-Qa-IkhJ9mnU8AdYw_gJ9GAgpBGTdOr=s900-c-k-c0x00ffffff-no-rj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92080" y="4365104"/>
            <a:ext cx="2160240" cy="2160240"/>
          </a:xfrm>
          <a:prstGeom prst="rect">
            <a:avLst/>
          </a:prstGeom>
          <a:noFill/>
        </p:spPr>
      </p:pic>
      <p:pic>
        <p:nvPicPr>
          <p:cNvPr id="14" name="14 spokoynaya-razmerennaya-melodiya-dlya-otdyiha-1318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4419600" y="3276600"/>
            <a:ext cx="512440" cy="512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5661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 l="13615" t="16360" r="26351" b="17688"/>
          <a:stretch>
            <a:fillRect/>
          </a:stretch>
        </p:blipFill>
        <p:spPr bwMode="auto">
          <a:xfrm>
            <a:off x="0" y="0"/>
            <a:ext cx="912559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33265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«Музыкальные эмоции»</a:t>
            </a:r>
            <a:br>
              <a:rPr lang="ru-RU" b="1" dirty="0" smtClean="0"/>
            </a:br>
            <a:r>
              <a:rPr lang="ru-RU" b="1" dirty="0" smtClean="0"/>
              <a:t>Игра на определение характера настроения </a:t>
            </a:r>
            <a:endParaRPr lang="ru-RU" b="1" dirty="0"/>
          </a:p>
        </p:txBody>
      </p:sp>
      <p:sp>
        <p:nvSpPr>
          <p:cNvPr id="1026" name="AutoShape 2" descr="https://top-fon.com/uploads/posts/2023-01/1674902028_top-fon-com-p-spokoinaya-muzika-dlya-fona-prezentatsii-11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top-fon.com/uploads/posts/2023-01/1674637458_top-fon-com-p-fon-dlya-prezentatsii-muzikalnogo-rukovodi-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98" name="AutoShape 2" descr="https://cojo.ru/wp-content/uploads/2022/12/ulybaiushchiisia-smailik-7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0" name="AutoShape 4" descr="https://cojo.ru/wp-content/uploads/2022/12/ulybaiushchiisia-smailik-7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2" name="AutoShape 6" descr="https://cojo.ru/wp-content/uploads/2022/12/ulybaiushchiisia-smailik-7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4" name="Picture 8" descr="https://sun6-21.userapi.com/s/v1/if1/PWWciiGQbIZh9bu55pPCaEnsmo698f87Yc4LZ_4WwK-8F7mNsMX32qT9znuschjof2J4B61I.jpg?size=1128x1128&amp;quality=96&amp;crop=447,0,1128,1128&amp;ava=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576" y="1772816"/>
            <a:ext cx="2160240" cy="2160240"/>
          </a:xfrm>
          <a:prstGeom prst="rect">
            <a:avLst/>
          </a:prstGeom>
          <a:noFill/>
        </p:spPr>
      </p:pic>
      <p:pic>
        <p:nvPicPr>
          <p:cNvPr id="4106" name="Picture 10" descr="https://webmg.ru/wp-content/uploads/2022/03/228-20220327_204947-768x768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1844824"/>
            <a:ext cx="2376264" cy="2376264"/>
          </a:xfrm>
          <a:prstGeom prst="rect">
            <a:avLst/>
          </a:prstGeom>
          <a:noFill/>
        </p:spPr>
      </p:pic>
      <p:pic>
        <p:nvPicPr>
          <p:cNvPr id="4110" name="Picture 14" descr="https://i.ytimg.com/vi/jmEyBxR0C-k/maxres2.jpg?sqp=-oaymwEoCIAKENAF8quKqQMcGADwAQH4Ad4DgALgA4oCDAgAEAEYciBeKBIwDw==&amp;amp;rs=AOn4CLB5AvkrR52r9pt4IYckG48tDDVvEA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987" r="23220"/>
          <a:stretch>
            <a:fillRect/>
          </a:stretch>
        </p:blipFill>
        <p:spPr bwMode="auto">
          <a:xfrm>
            <a:off x="1403648" y="3897935"/>
            <a:ext cx="2672901" cy="2960065"/>
          </a:xfrm>
          <a:prstGeom prst="rect">
            <a:avLst/>
          </a:prstGeom>
          <a:noFill/>
        </p:spPr>
      </p:pic>
      <p:pic>
        <p:nvPicPr>
          <p:cNvPr id="4114" name="Picture 18" descr="https://yt3.googleusercontent.com/ytc/APkrFKYTk-_hh-Qa-IkhJ9mnU8AdYw_gJ9GAgpBGTdOr=s900-c-k-c0x00ffffff-no-rj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52120" y="4365104"/>
            <a:ext cx="2160240" cy="2160240"/>
          </a:xfrm>
          <a:prstGeom prst="rect">
            <a:avLst/>
          </a:prstGeom>
          <a:noFill/>
        </p:spPr>
      </p:pic>
      <p:pic>
        <p:nvPicPr>
          <p:cNvPr id="14" name="1 Iogann_Sebastyan_Bakh_-_SHutka_67549748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4419600" y="3276600"/>
            <a:ext cx="584448" cy="5844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95908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 l="13615" t="16360" r="26351" b="17688"/>
          <a:stretch>
            <a:fillRect/>
          </a:stretch>
        </p:blipFill>
        <p:spPr bwMode="auto">
          <a:xfrm>
            <a:off x="0" y="0"/>
            <a:ext cx="912559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33265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«Музыкальные эмоции»</a:t>
            </a:r>
            <a:br>
              <a:rPr lang="ru-RU" b="1" dirty="0" smtClean="0"/>
            </a:br>
            <a:r>
              <a:rPr lang="ru-RU" b="1" dirty="0" smtClean="0"/>
              <a:t>Игра на определение характера настроения </a:t>
            </a:r>
            <a:endParaRPr lang="ru-RU" b="1" dirty="0"/>
          </a:p>
        </p:txBody>
      </p:sp>
      <p:sp>
        <p:nvSpPr>
          <p:cNvPr id="1026" name="AutoShape 2" descr="https://top-fon.com/uploads/posts/2023-01/1674902028_top-fon-com-p-spokoinaya-muzika-dlya-fona-prezentatsii-11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top-fon.com/uploads/posts/2023-01/1674637458_top-fon-com-p-fon-dlya-prezentatsii-muzikalnogo-rukovodi-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98" name="AutoShape 2" descr="https://cojo.ru/wp-content/uploads/2022/12/ulybaiushchiisia-smailik-7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0" name="AutoShape 4" descr="https://cojo.ru/wp-content/uploads/2022/12/ulybaiushchiisia-smailik-7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2" name="AutoShape 6" descr="https://cojo.ru/wp-content/uploads/2022/12/ulybaiushchiisia-smailik-7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4" name="Picture 8" descr="https://sun6-21.userapi.com/s/v1/if1/PWWciiGQbIZh9bu55pPCaEnsmo698f87Yc4LZ_4WwK-8F7mNsMX32qT9znuschjof2J4B61I.jpg?size=1128x1128&amp;quality=96&amp;crop=447,0,1128,1128&amp;ava=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5874" y="1895760"/>
            <a:ext cx="2160240" cy="2160240"/>
          </a:xfrm>
          <a:prstGeom prst="rect">
            <a:avLst/>
          </a:prstGeom>
          <a:noFill/>
        </p:spPr>
      </p:pic>
      <p:pic>
        <p:nvPicPr>
          <p:cNvPr id="4106" name="Picture 10" descr="https://webmg.ru/wp-content/uploads/2022/03/228-20220327_204947-768x768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216" y="1838348"/>
            <a:ext cx="2376264" cy="2376264"/>
          </a:xfrm>
          <a:prstGeom prst="rect">
            <a:avLst/>
          </a:prstGeom>
          <a:noFill/>
        </p:spPr>
      </p:pic>
      <p:pic>
        <p:nvPicPr>
          <p:cNvPr id="4110" name="Picture 14" descr="https://i.ytimg.com/vi/jmEyBxR0C-k/maxres2.jpg?sqp=-oaymwEoCIAKENAF8quKqQMcGADwAQH4Ad4DgALgA4oCDAgAEAEYciBeKBIwDw==&amp;amp;rs=AOn4CLB5AvkrR52r9pt4IYckG48tDDVvEA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987" r="23220"/>
          <a:stretch>
            <a:fillRect/>
          </a:stretch>
        </p:blipFill>
        <p:spPr bwMode="auto">
          <a:xfrm>
            <a:off x="1386221" y="4042398"/>
            <a:ext cx="2672901" cy="2960065"/>
          </a:xfrm>
          <a:prstGeom prst="rect">
            <a:avLst/>
          </a:prstGeom>
          <a:noFill/>
        </p:spPr>
      </p:pic>
      <p:pic>
        <p:nvPicPr>
          <p:cNvPr id="4114" name="Picture 18" descr="https://yt3.googleusercontent.com/ytc/APkrFKYTk-_hh-Qa-IkhJ9mnU8AdYw_gJ9GAgpBGTdOr=s900-c-k-c0x00ffffff-no-rj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8024" y="4456186"/>
            <a:ext cx="2160240" cy="2160240"/>
          </a:xfrm>
          <a:prstGeom prst="rect">
            <a:avLst/>
          </a:prstGeom>
          <a:noFill/>
        </p:spPr>
      </p:pic>
      <p:pic>
        <p:nvPicPr>
          <p:cNvPr id="13" name="2 liricheskaya-krasivaya-melodiya-2143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4139952" y="3068960"/>
            <a:ext cx="728464" cy="7284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3187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 l="13615" t="16360" r="26351" b="17688"/>
          <a:stretch>
            <a:fillRect/>
          </a:stretch>
        </p:blipFill>
        <p:spPr bwMode="auto">
          <a:xfrm>
            <a:off x="0" y="0"/>
            <a:ext cx="912559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33265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«Музыкальные эмоции»</a:t>
            </a:r>
            <a:br>
              <a:rPr lang="ru-RU" b="1" dirty="0" smtClean="0"/>
            </a:br>
            <a:r>
              <a:rPr lang="ru-RU" b="1" dirty="0" smtClean="0"/>
              <a:t>Игра на определение характера настроения </a:t>
            </a:r>
            <a:endParaRPr lang="ru-RU" b="1" dirty="0"/>
          </a:p>
        </p:txBody>
      </p:sp>
      <p:sp>
        <p:nvSpPr>
          <p:cNvPr id="1026" name="AutoShape 2" descr="https://top-fon.com/uploads/posts/2023-01/1674902028_top-fon-com-p-spokoinaya-muzika-dlya-fona-prezentatsii-11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top-fon.com/uploads/posts/2023-01/1674637458_top-fon-com-p-fon-dlya-prezentatsii-muzikalnogo-rukovodi-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98" name="AutoShape 2" descr="https://cojo.ru/wp-content/uploads/2022/12/ulybaiushchiisia-smailik-7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0" name="AutoShape 4" descr="https://cojo.ru/wp-content/uploads/2022/12/ulybaiushchiisia-smailik-7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2" name="AutoShape 6" descr="https://cojo.ru/wp-content/uploads/2022/12/ulybaiushchiisia-smailik-7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4" name="Picture 8" descr="https://sun6-21.userapi.com/s/v1/if1/PWWciiGQbIZh9bu55pPCaEnsmo698f87Yc4LZ_4WwK-8F7mNsMX32qT9znuschjof2J4B61I.jpg?size=1128x1128&amp;quality=96&amp;crop=447,0,1128,1128&amp;ava=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15616" y="1844824"/>
            <a:ext cx="2160240" cy="2160240"/>
          </a:xfrm>
          <a:prstGeom prst="rect">
            <a:avLst/>
          </a:prstGeom>
          <a:noFill/>
        </p:spPr>
      </p:pic>
      <p:pic>
        <p:nvPicPr>
          <p:cNvPr id="4106" name="Picture 10" descr="https://webmg.ru/wp-content/uploads/2022/03/228-20220327_204947-768x768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6" y="1772816"/>
            <a:ext cx="2376264" cy="2376264"/>
          </a:xfrm>
          <a:prstGeom prst="rect">
            <a:avLst/>
          </a:prstGeom>
          <a:noFill/>
        </p:spPr>
      </p:pic>
      <p:pic>
        <p:nvPicPr>
          <p:cNvPr id="4110" name="Picture 14" descr="https://i.ytimg.com/vi/jmEyBxR0C-k/maxres2.jpg?sqp=-oaymwEoCIAKENAF8quKqQMcGADwAQH4Ad4DgALgA4oCDAgAEAEYciBeKBIwDw==&amp;amp;rs=AOn4CLB5AvkrR52r9pt4IYckG48tDDVvEA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987" r="23220"/>
          <a:stretch>
            <a:fillRect/>
          </a:stretch>
        </p:blipFill>
        <p:spPr bwMode="auto">
          <a:xfrm>
            <a:off x="1907704" y="3897935"/>
            <a:ext cx="2672901" cy="2960065"/>
          </a:xfrm>
          <a:prstGeom prst="rect">
            <a:avLst/>
          </a:prstGeom>
          <a:noFill/>
        </p:spPr>
      </p:pic>
      <p:pic>
        <p:nvPicPr>
          <p:cNvPr id="4114" name="Picture 18" descr="https://yt3.googleusercontent.com/ytc/APkrFKYTk-_hh-Qa-IkhJ9mnU8AdYw_gJ9GAgpBGTdOr=s900-c-k-c0x00ffffff-no-rj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52120" y="4365104"/>
            <a:ext cx="2160240" cy="2160240"/>
          </a:xfrm>
          <a:prstGeom prst="rect">
            <a:avLst/>
          </a:prstGeom>
          <a:noFill/>
        </p:spPr>
      </p:pic>
      <p:pic>
        <p:nvPicPr>
          <p:cNvPr id="13" name="3 chernaya-bezdna-otchayaniya-2125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4355976" y="3356992"/>
            <a:ext cx="512440" cy="512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1129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 l="13615" t="16360" r="26351" b="17688"/>
          <a:stretch>
            <a:fillRect/>
          </a:stretch>
        </p:blipFill>
        <p:spPr bwMode="auto">
          <a:xfrm>
            <a:off x="0" y="0"/>
            <a:ext cx="912559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33265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«Музыкальные эмоции»</a:t>
            </a:r>
            <a:br>
              <a:rPr lang="ru-RU" b="1" dirty="0" smtClean="0"/>
            </a:br>
            <a:r>
              <a:rPr lang="ru-RU" b="1" dirty="0" smtClean="0"/>
              <a:t>Игра на определение характера настроения </a:t>
            </a:r>
            <a:endParaRPr lang="ru-RU" b="1" dirty="0"/>
          </a:p>
        </p:txBody>
      </p:sp>
      <p:sp>
        <p:nvSpPr>
          <p:cNvPr id="1026" name="AutoShape 2" descr="https://top-fon.com/uploads/posts/2023-01/1674902028_top-fon-com-p-spokoinaya-muzika-dlya-fona-prezentatsii-11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top-fon.com/uploads/posts/2023-01/1674637458_top-fon-com-p-fon-dlya-prezentatsii-muzikalnogo-rukovodi-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98" name="AutoShape 2" descr="https://cojo.ru/wp-content/uploads/2022/12/ulybaiushchiisia-smailik-7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0" name="AutoShape 4" descr="https://cojo.ru/wp-content/uploads/2022/12/ulybaiushchiisia-smailik-7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2" name="AutoShape 6" descr="https://cojo.ru/wp-content/uploads/2022/12/ulybaiushchiisia-smailik-7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4" name="Picture 8" descr="https://sun6-21.userapi.com/s/v1/if1/PWWciiGQbIZh9bu55pPCaEnsmo698f87Yc4LZ_4WwK-8F7mNsMX32qT9znuschjof2J4B61I.jpg?size=1128x1128&amp;quality=96&amp;crop=447,0,1128,1128&amp;ava=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576" y="1844824"/>
            <a:ext cx="2160240" cy="2160240"/>
          </a:xfrm>
          <a:prstGeom prst="rect">
            <a:avLst/>
          </a:prstGeom>
          <a:noFill/>
        </p:spPr>
      </p:pic>
      <p:pic>
        <p:nvPicPr>
          <p:cNvPr id="4106" name="Picture 10" descr="https://webmg.ru/wp-content/uploads/2022/03/228-20220327_204947-768x768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1772816"/>
            <a:ext cx="2376264" cy="2376264"/>
          </a:xfrm>
          <a:prstGeom prst="rect">
            <a:avLst/>
          </a:prstGeom>
          <a:noFill/>
        </p:spPr>
      </p:pic>
      <p:pic>
        <p:nvPicPr>
          <p:cNvPr id="4110" name="Picture 14" descr="https://i.ytimg.com/vi/jmEyBxR0C-k/maxres2.jpg?sqp=-oaymwEoCIAKENAF8quKqQMcGADwAQH4Ad4DgALgA4oCDAgAEAEYciBeKBIwDw==&amp;amp;rs=AOn4CLB5AvkrR52r9pt4IYckG48tDDVvEA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987" r="23220"/>
          <a:stretch>
            <a:fillRect/>
          </a:stretch>
        </p:blipFill>
        <p:spPr bwMode="auto">
          <a:xfrm>
            <a:off x="1403648" y="3897935"/>
            <a:ext cx="2672901" cy="2960065"/>
          </a:xfrm>
          <a:prstGeom prst="rect">
            <a:avLst/>
          </a:prstGeom>
          <a:noFill/>
        </p:spPr>
      </p:pic>
      <p:pic>
        <p:nvPicPr>
          <p:cNvPr id="4114" name="Picture 18" descr="https://yt3.googleusercontent.com/ytc/APkrFKYTk-_hh-Qa-IkhJ9mnU8AdYw_gJ9GAgpBGTdOr=s900-c-k-c0x00ffffff-no-rj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92080" y="4365104"/>
            <a:ext cx="2160240" cy="2160240"/>
          </a:xfrm>
          <a:prstGeom prst="rect">
            <a:avLst/>
          </a:prstGeom>
          <a:noFill/>
        </p:spPr>
      </p:pic>
      <p:pic>
        <p:nvPicPr>
          <p:cNvPr id="13" name="4 byistraya-muzyika-dlya-veselogo-muzyikalnogo-konkursa-220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4355976" y="3212976"/>
            <a:ext cx="656456" cy="6564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290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 l="13615" t="16360" r="26351" b="17688"/>
          <a:stretch>
            <a:fillRect/>
          </a:stretch>
        </p:blipFill>
        <p:spPr bwMode="auto">
          <a:xfrm>
            <a:off x="0" y="0"/>
            <a:ext cx="912559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33265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«Музыкальные эмоции»</a:t>
            </a:r>
            <a:br>
              <a:rPr lang="ru-RU" b="1" dirty="0" smtClean="0"/>
            </a:br>
            <a:r>
              <a:rPr lang="ru-RU" b="1" dirty="0" smtClean="0"/>
              <a:t>Игра на определение характера настроения </a:t>
            </a:r>
            <a:endParaRPr lang="ru-RU" b="1" dirty="0"/>
          </a:p>
        </p:txBody>
      </p:sp>
      <p:sp>
        <p:nvSpPr>
          <p:cNvPr id="1026" name="AutoShape 2" descr="https://top-fon.com/uploads/posts/2023-01/1674902028_top-fon-com-p-spokoinaya-muzika-dlya-fona-prezentatsii-11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top-fon.com/uploads/posts/2023-01/1674637458_top-fon-com-p-fon-dlya-prezentatsii-muzikalnogo-rukovodi-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98" name="AutoShape 2" descr="https://cojo.ru/wp-content/uploads/2022/12/ulybaiushchiisia-smailik-7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0" name="AutoShape 4" descr="https://cojo.ru/wp-content/uploads/2022/12/ulybaiushchiisia-smailik-7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2" name="AutoShape 6" descr="https://cojo.ru/wp-content/uploads/2022/12/ulybaiushchiisia-smailik-7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4" name="Picture 8" descr="https://sun6-21.userapi.com/s/v1/if1/PWWciiGQbIZh9bu55pPCaEnsmo698f87Yc4LZ_4WwK-8F7mNsMX32qT9znuschjof2J4B61I.jpg?size=1128x1128&amp;quality=96&amp;crop=447,0,1128,1128&amp;ava=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576" y="1844824"/>
            <a:ext cx="2160240" cy="2160240"/>
          </a:xfrm>
          <a:prstGeom prst="rect">
            <a:avLst/>
          </a:prstGeom>
          <a:noFill/>
        </p:spPr>
      </p:pic>
      <p:pic>
        <p:nvPicPr>
          <p:cNvPr id="4106" name="Picture 10" descr="https://webmg.ru/wp-content/uploads/2022/03/228-20220327_204947-768x768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1772816"/>
            <a:ext cx="2376264" cy="2376264"/>
          </a:xfrm>
          <a:prstGeom prst="rect">
            <a:avLst/>
          </a:prstGeom>
          <a:noFill/>
        </p:spPr>
      </p:pic>
      <p:pic>
        <p:nvPicPr>
          <p:cNvPr id="4110" name="Picture 14" descr="https://i.ytimg.com/vi/jmEyBxR0C-k/maxres2.jpg?sqp=-oaymwEoCIAKENAF8quKqQMcGADwAQH4Ad4DgALgA4oCDAgAEAEYciBeKBIwDw==&amp;amp;rs=AOn4CLB5AvkrR52r9pt4IYckG48tDDVvEA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987" r="23220"/>
          <a:stretch>
            <a:fillRect/>
          </a:stretch>
        </p:blipFill>
        <p:spPr bwMode="auto">
          <a:xfrm>
            <a:off x="1403648" y="3897935"/>
            <a:ext cx="2672901" cy="2960065"/>
          </a:xfrm>
          <a:prstGeom prst="rect">
            <a:avLst/>
          </a:prstGeom>
          <a:noFill/>
        </p:spPr>
      </p:pic>
      <p:pic>
        <p:nvPicPr>
          <p:cNvPr id="4114" name="Picture 18" descr="https://yt3.googleusercontent.com/ytc/APkrFKYTk-_hh-Qa-IkhJ9mnU8AdYw_gJ9GAgpBGTdOr=s900-c-k-c0x00ffffff-no-rj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92080" y="4365104"/>
            <a:ext cx="2160240" cy="2160240"/>
          </a:xfrm>
          <a:prstGeom prst="rect">
            <a:avLst/>
          </a:prstGeom>
          <a:noFill/>
        </p:spPr>
      </p:pic>
      <p:pic>
        <p:nvPicPr>
          <p:cNvPr id="13" name="5 glavnaya-noch-koshmarov-223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4355976" y="3140968"/>
            <a:ext cx="512440" cy="512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058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 l="13615" t="16360" r="26351" b="17688"/>
          <a:stretch>
            <a:fillRect/>
          </a:stretch>
        </p:blipFill>
        <p:spPr bwMode="auto">
          <a:xfrm>
            <a:off x="0" y="0"/>
            <a:ext cx="912559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33265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«Музыкальные эмоции»</a:t>
            </a:r>
            <a:br>
              <a:rPr lang="ru-RU" b="1" dirty="0" smtClean="0"/>
            </a:br>
            <a:r>
              <a:rPr lang="ru-RU" b="1" dirty="0" smtClean="0"/>
              <a:t>Игра на определение характера настроения </a:t>
            </a:r>
            <a:endParaRPr lang="ru-RU" b="1" dirty="0"/>
          </a:p>
        </p:txBody>
      </p:sp>
      <p:sp>
        <p:nvSpPr>
          <p:cNvPr id="1026" name="AutoShape 2" descr="https://top-fon.com/uploads/posts/2023-01/1674902028_top-fon-com-p-spokoinaya-muzika-dlya-fona-prezentatsii-11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top-fon.com/uploads/posts/2023-01/1674637458_top-fon-com-p-fon-dlya-prezentatsii-muzikalnogo-rukovodi-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98" name="AutoShape 2" descr="https://cojo.ru/wp-content/uploads/2022/12/ulybaiushchiisia-smailik-7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0" name="AutoShape 4" descr="https://cojo.ru/wp-content/uploads/2022/12/ulybaiushchiisia-smailik-7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2" name="AutoShape 6" descr="https://cojo.ru/wp-content/uploads/2022/12/ulybaiushchiisia-smailik-7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4" name="Picture 8" descr="https://sun6-21.userapi.com/s/v1/if1/PWWciiGQbIZh9bu55pPCaEnsmo698f87Yc4LZ_4WwK-8F7mNsMX32qT9znuschjof2J4B61I.jpg?size=1128x1128&amp;quality=96&amp;crop=447,0,1128,1128&amp;ava=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576" y="1844824"/>
            <a:ext cx="2160240" cy="2160240"/>
          </a:xfrm>
          <a:prstGeom prst="rect">
            <a:avLst/>
          </a:prstGeom>
          <a:noFill/>
        </p:spPr>
      </p:pic>
      <p:pic>
        <p:nvPicPr>
          <p:cNvPr id="4106" name="Picture 10" descr="https://webmg.ru/wp-content/uploads/2022/03/228-20220327_204947-768x768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1772816"/>
            <a:ext cx="2376264" cy="2376264"/>
          </a:xfrm>
          <a:prstGeom prst="rect">
            <a:avLst/>
          </a:prstGeom>
          <a:noFill/>
        </p:spPr>
      </p:pic>
      <p:pic>
        <p:nvPicPr>
          <p:cNvPr id="4110" name="Picture 14" descr="https://i.ytimg.com/vi/jmEyBxR0C-k/maxres2.jpg?sqp=-oaymwEoCIAKENAF8quKqQMcGADwAQH4Ad4DgALgA4oCDAgAEAEYciBeKBIwDw==&amp;amp;rs=AOn4CLB5AvkrR52r9pt4IYckG48tDDVvEA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987" r="23220"/>
          <a:stretch>
            <a:fillRect/>
          </a:stretch>
        </p:blipFill>
        <p:spPr bwMode="auto">
          <a:xfrm>
            <a:off x="1403648" y="3897935"/>
            <a:ext cx="2672901" cy="2960065"/>
          </a:xfrm>
          <a:prstGeom prst="rect">
            <a:avLst/>
          </a:prstGeom>
          <a:noFill/>
        </p:spPr>
      </p:pic>
      <p:pic>
        <p:nvPicPr>
          <p:cNvPr id="4114" name="Picture 18" descr="https://yt3.googleusercontent.com/ytc/APkrFKYTk-_hh-Qa-IkhJ9mnU8AdYw_gJ9GAgpBGTdOr=s900-c-k-c0x00ffffff-no-rj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92080" y="4365104"/>
            <a:ext cx="2160240" cy="2160240"/>
          </a:xfrm>
          <a:prstGeom prst="rect">
            <a:avLst/>
          </a:prstGeom>
          <a:noFill/>
        </p:spPr>
      </p:pic>
      <p:pic>
        <p:nvPicPr>
          <p:cNvPr id="13" name="6 naslajdatsya-spokoynyim-techeniem-myisley-1179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4419600" y="3276600"/>
            <a:ext cx="584448" cy="5844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6587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 l="13615" t="16360" r="26351" b="17688"/>
          <a:stretch>
            <a:fillRect/>
          </a:stretch>
        </p:blipFill>
        <p:spPr bwMode="auto">
          <a:xfrm>
            <a:off x="0" y="0"/>
            <a:ext cx="912559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33265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«Музыкальные эмоции»</a:t>
            </a:r>
            <a:br>
              <a:rPr lang="ru-RU" b="1" dirty="0" smtClean="0"/>
            </a:br>
            <a:r>
              <a:rPr lang="ru-RU" b="1" dirty="0" smtClean="0"/>
              <a:t>Игра на определение характера настроения </a:t>
            </a:r>
            <a:endParaRPr lang="ru-RU" b="1" dirty="0"/>
          </a:p>
        </p:txBody>
      </p:sp>
      <p:sp>
        <p:nvSpPr>
          <p:cNvPr id="1026" name="AutoShape 2" descr="https://top-fon.com/uploads/posts/2023-01/1674902028_top-fon-com-p-spokoinaya-muzika-dlya-fona-prezentatsii-11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top-fon.com/uploads/posts/2023-01/1674637458_top-fon-com-p-fon-dlya-prezentatsii-muzikalnogo-rukovodi-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98" name="AutoShape 2" descr="https://cojo.ru/wp-content/uploads/2022/12/ulybaiushchiisia-smailik-7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0" name="AutoShape 4" descr="https://cojo.ru/wp-content/uploads/2022/12/ulybaiushchiisia-smailik-7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2" name="AutoShape 6" descr="https://cojo.ru/wp-content/uploads/2022/12/ulybaiushchiisia-smailik-7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4" name="Picture 8" descr="https://sun6-21.userapi.com/s/v1/if1/PWWciiGQbIZh9bu55pPCaEnsmo698f87Yc4LZ_4WwK-8F7mNsMX32qT9znuschjof2J4B61I.jpg?size=1128x1128&amp;quality=96&amp;crop=447,0,1128,1128&amp;ava=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576" y="1844824"/>
            <a:ext cx="2160240" cy="2160240"/>
          </a:xfrm>
          <a:prstGeom prst="rect">
            <a:avLst/>
          </a:prstGeom>
          <a:noFill/>
        </p:spPr>
      </p:pic>
      <p:pic>
        <p:nvPicPr>
          <p:cNvPr id="4106" name="Picture 10" descr="https://webmg.ru/wp-content/uploads/2022/03/228-20220327_204947-768x768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1772816"/>
            <a:ext cx="2376264" cy="2376264"/>
          </a:xfrm>
          <a:prstGeom prst="rect">
            <a:avLst/>
          </a:prstGeom>
          <a:noFill/>
        </p:spPr>
      </p:pic>
      <p:pic>
        <p:nvPicPr>
          <p:cNvPr id="4110" name="Picture 14" descr="https://i.ytimg.com/vi/jmEyBxR0C-k/maxres2.jpg?sqp=-oaymwEoCIAKENAF8quKqQMcGADwAQH4Ad4DgALgA4oCDAgAEAEYciBeKBIwDw==&amp;amp;rs=AOn4CLB5AvkrR52r9pt4IYckG48tDDVvEA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987" r="23220"/>
          <a:stretch>
            <a:fillRect/>
          </a:stretch>
        </p:blipFill>
        <p:spPr bwMode="auto">
          <a:xfrm>
            <a:off x="1403648" y="3897935"/>
            <a:ext cx="2672901" cy="2960065"/>
          </a:xfrm>
          <a:prstGeom prst="rect">
            <a:avLst/>
          </a:prstGeom>
          <a:noFill/>
        </p:spPr>
      </p:pic>
      <p:pic>
        <p:nvPicPr>
          <p:cNvPr id="4114" name="Picture 18" descr="https://yt3.googleusercontent.com/ytc/APkrFKYTk-_hh-Qa-IkhJ9mnU8AdYw_gJ9GAgpBGTdOr=s900-c-k-c0x00ffffff-no-rj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92080" y="4365104"/>
            <a:ext cx="2160240" cy="2160240"/>
          </a:xfrm>
          <a:prstGeom prst="rect">
            <a:avLst/>
          </a:prstGeom>
          <a:noFill/>
        </p:spPr>
      </p:pic>
      <p:pic>
        <p:nvPicPr>
          <p:cNvPr id="13" name="7 izyiskannaya-chuvstvennaya-melodiya-o-lyubvi-2414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4355976" y="3212976"/>
            <a:ext cx="656456" cy="6564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999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 l="13615" t="16360" r="26351" b="17688"/>
          <a:stretch>
            <a:fillRect/>
          </a:stretch>
        </p:blipFill>
        <p:spPr bwMode="auto">
          <a:xfrm>
            <a:off x="0" y="0"/>
            <a:ext cx="912559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33265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«Музыкальные эмоции»</a:t>
            </a:r>
            <a:br>
              <a:rPr lang="ru-RU" b="1" dirty="0" smtClean="0"/>
            </a:br>
            <a:r>
              <a:rPr lang="ru-RU" b="1" dirty="0" smtClean="0"/>
              <a:t>Игра на определение характера настроения </a:t>
            </a:r>
            <a:endParaRPr lang="ru-RU" b="1" dirty="0"/>
          </a:p>
        </p:txBody>
      </p:sp>
      <p:sp>
        <p:nvSpPr>
          <p:cNvPr id="1026" name="AutoShape 2" descr="https://top-fon.com/uploads/posts/2023-01/1674902028_top-fon-com-p-spokoinaya-muzika-dlya-fona-prezentatsii-11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top-fon.com/uploads/posts/2023-01/1674637458_top-fon-com-p-fon-dlya-prezentatsii-muzikalnogo-rukovodi-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98" name="AutoShape 2" descr="https://cojo.ru/wp-content/uploads/2022/12/ulybaiushchiisia-smailik-7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0" name="AutoShape 4" descr="https://cojo.ru/wp-content/uploads/2022/12/ulybaiushchiisia-smailik-7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2" name="AutoShape 6" descr="https://cojo.ru/wp-content/uploads/2022/12/ulybaiushchiisia-smailik-7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4" name="Picture 8" descr="https://sun6-21.userapi.com/s/v1/if1/PWWciiGQbIZh9bu55pPCaEnsmo698f87Yc4LZ_4WwK-8F7mNsMX32qT9znuschjof2J4B61I.jpg?size=1128x1128&amp;quality=96&amp;crop=447,0,1128,1128&amp;ava=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576" y="1844824"/>
            <a:ext cx="2160240" cy="2160240"/>
          </a:xfrm>
          <a:prstGeom prst="rect">
            <a:avLst/>
          </a:prstGeom>
          <a:noFill/>
        </p:spPr>
      </p:pic>
      <p:pic>
        <p:nvPicPr>
          <p:cNvPr id="4106" name="Picture 10" descr="https://webmg.ru/wp-content/uploads/2022/03/228-20220327_204947-768x768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1772816"/>
            <a:ext cx="2376264" cy="2376264"/>
          </a:xfrm>
          <a:prstGeom prst="rect">
            <a:avLst/>
          </a:prstGeom>
          <a:noFill/>
        </p:spPr>
      </p:pic>
      <p:pic>
        <p:nvPicPr>
          <p:cNvPr id="4110" name="Picture 14" descr="https://i.ytimg.com/vi/jmEyBxR0C-k/maxres2.jpg?sqp=-oaymwEoCIAKENAF8quKqQMcGADwAQH4Ad4DgALgA4oCDAgAEAEYciBeKBIwDw==&amp;amp;rs=AOn4CLB5AvkrR52r9pt4IYckG48tDDVvEA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987" r="23220"/>
          <a:stretch>
            <a:fillRect/>
          </a:stretch>
        </p:blipFill>
        <p:spPr bwMode="auto">
          <a:xfrm>
            <a:off x="1403648" y="3897935"/>
            <a:ext cx="2672901" cy="2960065"/>
          </a:xfrm>
          <a:prstGeom prst="rect">
            <a:avLst/>
          </a:prstGeom>
          <a:noFill/>
        </p:spPr>
      </p:pic>
      <p:pic>
        <p:nvPicPr>
          <p:cNvPr id="4114" name="Picture 18" descr="https://yt3.googleusercontent.com/ytc/APkrFKYTk-_hh-Qa-IkhJ9mnU8AdYw_gJ9GAgpBGTdOr=s900-c-k-c0x00ffffff-no-rj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92080" y="4365104"/>
            <a:ext cx="2160240" cy="2160240"/>
          </a:xfrm>
          <a:prstGeom prst="rect">
            <a:avLst/>
          </a:prstGeom>
          <a:noFill/>
        </p:spPr>
      </p:pic>
      <p:pic>
        <p:nvPicPr>
          <p:cNvPr id="13" name="8 dlya-progulok-po-morskomu-poberejyu-1016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4419600" y="3276600"/>
            <a:ext cx="584448" cy="5844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318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67</Words>
  <Application>Microsoft Office PowerPoint</Application>
  <PresentationFormat>Экран (4:3)</PresentationFormat>
  <Paragraphs>15</Paragraphs>
  <Slides>14</Slides>
  <Notes>0</Notes>
  <HiddenSlides>0</HiddenSlides>
  <MMClips>13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«Музыкальные эмоции» Игра на определение характера настроения </vt:lpstr>
      <vt:lpstr>«Музыкальные эмоции» Игра на определение характера настроения </vt:lpstr>
      <vt:lpstr>«Музыкальные эмоции» Игра на определение характера настроения </vt:lpstr>
      <vt:lpstr>«Музыкальные эмоции» Игра на определение характера настроения </vt:lpstr>
      <vt:lpstr>«Музыкальные эмоции» Игра на определение характера настроения </vt:lpstr>
      <vt:lpstr>«Музыкальные эмоции» Игра на определение характера настроения </vt:lpstr>
      <vt:lpstr>«Музыкальные эмоции» Игра на определение характера настроения </vt:lpstr>
      <vt:lpstr>«Музыкальные эмоции» Игра на определение характера настроения </vt:lpstr>
      <vt:lpstr>«Музыкальные эмоции» Игра на определение характера настроения </vt:lpstr>
      <vt:lpstr>«Музыкальные эмоции» Игра на определение характера настроения </vt:lpstr>
      <vt:lpstr>«Музыкальные эмоции» Игра на определение характера настроения </vt:lpstr>
      <vt:lpstr>«Музыкальные эмоции» Игра на определение характера настроения </vt:lpstr>
      <vt:lpstr>«Музыкальные эмоции» Игра на определение характера настроения </vt:lpstr>
      <vt:lpstr>«Музыкальные эмоции» Игра на определение характера настроения 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«Музыкальные эмоции» Игра на определение характера настроения </dc:title>
  <dc:creator>Пользователь Windows</dc:creator>
  <cp:lastModifiedBy>Пользователь Windows</cp:lastModifiedBy>
  <cp:revision>10</cp:revision>
  <dcterms:created xsi:type="dcterms:W3CDTF">2023-11-24T06:15:37Z</dcterms:created>
  <dcterms:modified xsi:type="dcterms:W3CDTF">2023-11-25T15:18:49Z</dcterms:modified>
</cp:coreProperties>
</file>