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300" r:id="rId6"/>
    <p:sldId id="299" r:id="rId7"/>
    <p:sldId id="301" r:id="rId8"/>
    <p:sldId id="298" r:id="rId9"/>
    <p:sldId id="297" r:id="rId10"/>
    <p:sldId id="296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E749-7BB3-45F5-BACC-1B458EA461E0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89174-3BF7-44CF-9E8F-F19E1B079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1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6.png"/><Relationship Id="rId4" Type="http://schemas.openxmlformats.org/officeDocument/2006/relationships/slide" Target="slide5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«Найди себе роль» </a:t>
            </a:r>
            <a:r>
              <a:rPr lang="ru-RU" sz="56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56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2000" b="1" dirty="0" smtClean="0">
                <a:cs typeface="Aharoni" pitchFamily="2" charset="-79"/>
              </a:rPr>
              <a:t>музыкальный руководитель Маурина Э.И.</a:t>
            </a:r>
            <a:br>
              <a:rPr lang="ru-RU" sz="2000" b="1" dirty="0" smtClean="0">
                <a:cs typeface="Aharoni" pitchFamily="2" charset="-79"/>
              </a:rPr>
            </a:br>
            <a:r>
              <a:rPr lang="ru-RU" sz="2000" b="1" dirty="0" smtClean="0">
                <a:cs typeface="Aharoni" pitchFamily="2" charset="-79"/>
              </a:rPr>
              <a:t>МБДОУ детский сад № 22 «Колобок» г. Павлово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>
                <a:solidFill>
                  <a:srgbClr val="FF0000"/>
                </a:solidFill>
                <a:cs typeface="Aharoni" pitchFamily="2" charset="-79"/>
              </a:rPr>
            </a:br>
            <a:endParaRPr lang="ru-RU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" name="Рисунок 3" descr="http://xn----8sbgfee5c3abic5i.xn--p1ai/d/mz-0047_173kh9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940425" cy="3087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6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https://polinka.top/uploads/posts/2023-05/1683998114_polinka-top-p-notnii-stan-s-notami-dlya-detei-kartinki-k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676456" cy="432048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267744" y="4653136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59832" y="4365104"/>
            <a:ext cx="648072" cy="576064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407707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0" y="3789040"/>
            <a:ext cx="648072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64088" y="3573016"/>
            <a:ext cx="648072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284984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20272" y="2996952"/>
            <a:ext cx="648072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84368" y="2780928"/>
            <a:ext cx="648072" cy="5760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484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Выбери нотку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50" name="AutoShape 2" descr="https://flomaster.club/uploads/posts/2023-01/1674075387_flomaster-club-p-muzikalnii-klyuch-risunok-instagram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klass.market/uploadedFiles/eshopimages/big/noty_kartinki_6_060059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2870307" cy="244827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f9/79/19/f979198a159195afe5fc50c19313589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291" y="-243408"/>
            <a:ext cx="3541709" cy="2520280"/>
          </a:xfrm>
          <a:prstGeom prst="rect">
            <a:avLst/>
          </a:prstGeom>
          <a:noFill/>
        </p:spPr>
      </p:pic>
      <p:sp>
        <p:nvSpPr>
          <p:cNvPr id="2070" name="AutoShape 22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AutoShape 28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22" descr="http://cdn2.static1-sima-land.com/items/662846/0/700-nw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052736"/>
            <a:ext cx="4608512" cy="4608512"/>
          </a:xfrm>
          <a:prstGeom prst="rect">
            <a:avLst/>
          </a:prstGeom>
          <a:noFill/>
        </p:spPr>
      </p:pic>
      <p:pic>
        <p:nvPicPr>
          <p:cNvPr id="26" name="Picture 2" descr="https://printonic.ru/uploads/images/2016/05/11/.tmb/thumb_img_573336ffef6c4_resize_900_500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993904"/>
            <a:ext cx="85992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900441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ерем.jpg"/>
          <p:cNvPicPr>
            <a:picLocks noChangeAspect="1" noChangeArrowheads="1"/>
          </p:cNvPicPr>
          <p:nvPr/>
        </p:nvPicPr>
        <p:blipFill>
          <a:blip r:embed="rId2" cstate="print"/>
          <a:srcRect l="11133" r="138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ukur-lytmdou17.edumsko.ru/uploads/35200/35111/section/749243/.thumbs/0001-001-.jpg?153857900817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2108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85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youtubeforkids.ru/wp-content/uploads/2016/07/vesyolye-notki-8212-7-seriy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557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https://polinka.top/uploads/posts/2023-05/1683998114_polinka-top-p-notnii-stan-s-notami-dlya-detei-kartinki-k-57.jpg"/>
          <p:cNvPicPr>
            <a:picLocks noChangeAspect="1" noChangeArrowheads="1"/>
          </p:cNvPicPr>
          <p:nvPr/>
        </p:nvPicPr>
        <p:blipFill>
          <a:blip r:embed="rId2" cstate="print"/>
          <a:srcRect l="2688"/>
          <a:stretch>
            <a:fillRect/>
          </a:stretch>
        </p:blipFill>
        <p:spPr bwMode="auto">
          <a:xfrm>
            <a:off x="0" y="1124744"/>
            <a:ext cx="9144000" cy="4320480"/>
          </a:xfrm>
          <a:prstGeom prst="rect">
            <a:avLst/>
          </a:prstGeom>
          <a:noFill/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1835696" y="4653136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2555776" y="4365104"/>
            <a:ext cx="648072" cy="576064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3275856" y="407707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3789040"/>
            <a:ext cx="648072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88024" y="3573016"/>
            <a:ext cx="648072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5508104" y="3284984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6228184" y="2996952"/>
            <a:ext cx="648072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6948264" y="2780928"/>
            <a:ext cx="648072" cy="5760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484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Выбери нотку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50" name="AutoShape 2" descr="https://flomaster.club/uploads/posts/2023-01/1674075387_flomaster-club-p-muzikalnii-klyuch-risunok-instagram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klass.market/uploadedFiles/eshopimages/big/noty_kartinki_6_0600592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149080"/>
            <a:ext cx="2870307" cy="244827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f9/79/19/f979198a159195afe5fc50c193135895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291" y="-243408"/>
            <a:ext cx="3541709" cy="2520280"/>
          </a:xfrm>
          <a:prstGeom prst="rect">
            <a:avLst/>
          </a:prstGeom>
          <a:noFill/>
        </p:spPr>
      </p:pic>
      <p:sp>
        <p:nvSpPr>
          <p:cNvPr id="2070" name="AutoShape 22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AutoShape 28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316416" y="2276872"/>
            <a:ext cx="648072" cy="5760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96336" y="2492896"/>
            <a:ext cx="648072" cy="57606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0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https://polinka.top/uploads/posts/2023-05/1683998114_polinka-top-p-notnii-stan-s-notami-dlya-detei-kartinki-k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676456" cy="432048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267744" y="4653136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59832" y="4365104"/>
            <a:ext cx="648072" cy="576064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407707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0" y="3789040"/>
            <a:ext cx="648072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64088" y="3573016"/>
            <a:ext cx="648072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284984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20272" y="2996952"/>
            <a:ext cx="648072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84368" y="2780928"/>
            <a:ext cx="648072" cy="5760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484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Выбери нотку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50" name="AutoShape 2" descr="https://flomaster.club/uploads/posts/2023-01/1674075387_flomaster-club-p-muzikalnii-klyuch-risunok-instagram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klass.market/uploadedFiles/eshopimages/big/noty_kartinki_6_060059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2870307" cy="244827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f9/79/19/f979198a159195afe5fc50c19313589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291" y="-243408"/>
            <a:ext cx="3541709" cy="2520280"/>
          </a:xfrm>
          <a:prstGeom prst="rect">
            <a:avLst/>
          </a:prstGeom>
          <a:noFill/>
        </p:spPr>
      </p:pic>
      <p:sp>
        <p:nvSpPr>
          <p:cNvPr id="2070" name="AutoShape 22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AutoShape 28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20" descr="https://polinka.top/uploads/posts/2023-05/1683896787_polinka-top-p-lyagushka-iz-skazki-teremok-kartinki-dlya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836712"/>
            <a:ext cx="2901135" cy="5184576"/>
          </a:xfrm>
          <a:prstGeom prst="rect">
            <a:avLst/>
          </a:prstGeom>
          <a:noFill/>
        </p:spPr>
      </p:pic>
      <p:pic>
        <p:nvPicPr>
          <p:cNvPr id="21506" name="Picture 2" descr="https://printonic.ru/uploads/images/2016/05/11/.tmb/thumb_img_573336ffef6c4_resize_900_500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993904"/>
            <a:ext cx="85992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900441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https://polinka.top/uploads/posts/2023-05/1683998114_polinka-top-p-notnii-stan-s-notami-dlya-detei-kartinki-k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676456" cy="432048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267744" y="4653136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59832" y="4365104"/>
            <a:ext cx="648072" cy="576064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407707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0" y="3789040"/>
            <a:ext cx="648072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64088" y="3573016"/>
            <a:ext cx="648072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284984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20272" y="2996952"/>
            <a:ext cx="648072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84368" y="2780928"/>
            <a:ext cx="648072" cy="5760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484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Выбери нотку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50" name="AutoShape 2" descr="https://flomaster.club/uploads/posts/2023-01/1674075387_flomaster-club-p-muzikalnii-klyuch-risunok-instagram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klass.market/uploadedFiles/eshopimages/big/noty_kartinki_6_060059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2870307" cy="244827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f9/79/19/f979198a159195afe5fc50c19313589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291" y="-243408"/>
            <a:ext cx="3541709" cy="2520280"/>
          </a:xfrm>
          <a:prstGeom prst="rect">
            <a:avLst/>
          </a:prstGeom>
          <a:noFill/>
        </p:spPr>
      </p:pic>
      <p:sp>
        <p:nvSpPr>
          <p:cNvPr id="2070" name="AutoShape 22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AutoShape 28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12" descr="https://cdn2.static1-sima-land.com/items/3788040/0/700-nw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980728"/>
            <a:ext cx="4608512" cy="4608512"/>
          </a:xfrm>
          <a:prstGeom prst="rect">
            <a:avLst/>
          </a:prstGeom>
          <a:noFill/>
        </p:spPr>
      </p:pic>
      <p:pic>
        <p:nvPicPr>
          <p:cNvPr id="27" name="Picture 2" descr="https://printonic.ru/uploads/images/2016/05/11/.tmb/thumb_img_573336ffef6c4_resize_900_500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993904"/>
            <a:ext cx="85992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900441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https://polinka.top/uploads/posts/2023-05/1683998114_polinka-top-p-notnii-stan-s-notami-dlya-detei-kartinki-k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676456" cy="432048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267744" y="4653136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59832" y="4365104"/>
            <a:ext cx="648072" cy="576064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407707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0" y="3789040"/>
            <a:ext cx="648072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64088" y="3573016"/>
            <a:ext cx="648072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284984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20272" y="2996952"/>
            <a:ext cx="648072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84368" y="2780928"/>
            <a:ext cx="648072" cy="5760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484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Выбери нотку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50" name="AutoShape 2" descr="https://flomaster.club/uploads/posts/2023-01/1674075387_flomaster-club-p-muzikalnii-klyuch-risunok-instagram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klass.market/uploadedFiles/eshopimages/big/noty_kartinki_6_060059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2870307" cy="244827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f9/79/19/f979198a159195afe5fc50c19313589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291" y="-243408"/>
            <a:ext cx="3541709" cy="2520280"/>
          </a:xfrm>
          <a:prstGeom prst="rect">
            <a:avLst/>
          </a:prstGeom>
          <a:noFill/>
        </p:spPr>
      </p:pic>
      <p:sp>
        <p:nvSpPr>
          <p:cNvPr id="2070" name="AutoShape 22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AutoShape 28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10" descr="https://ridero.ru/books/chto_takoe_dobrota/image/5c5ebcbb69a1890600d55f5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89" r="26127"/>
          <a:stretch>
            <a:fillRect/>
          </a:stretch>
        </p:blipFill>
        <p:spPr bwMode="auto">
          <a:xfrm>
            <a:off x="2123728" y="548680"/>
            <a:ext cx="5184576" cy="5184576"/>
          </a:xfrm>
          <a:prstGeom prst="rect">
            <a:avLst/>
          </a:prstGeom>
          <a:noFill/>
        </p:spPr>
      </p:pic>
      <p:pic>
        <p:nvPicPr>
          <p:cNvPr id="27" name="Picture 2" descr="https://printonic.ru/uploads/images/2016/05/11/.tmb/thumb_img_573336ffef6c4_resize_900_500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993904"/>
            <a:ext cx="85992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900441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https://polinka.top/uploads/posts/2023-05/1683998114_polinka-top-p-notnii-stan-s-notami-dlya-detei-kartinki-k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676456" cy="432048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267744" y="4653136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59832" y="4365104"/>
            <a:ext cx="648072" cy="576064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407707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0" y="3789040"/>
            <a:ext cx="648072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64088" y="3573016"/>
            <a:ext cx="648072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284984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20272" y="2996952"/>
            <a:ext cx="648072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84368" y="2780928"/>
            <a:ext cx="648072" cy="5760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484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Выбери нотку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50" name="AutoShape 2" descr="https://flomaster.club/uploads/posts/2023-01/1674075387_flomaster-club-p-muzikalnii-klyuch-risunok-instagram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klass.market/uploadedFiles/eshopimages/big/noty_kartinki_6_060059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2870307" cy="244827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f9/79/19/f979198a159195afe5fc50c19313589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291" y="-243408"/>
            <a:ext cx="3541709" cy="2520280"/>
          </a:xfrm>
          <a:prstGeom prst="rect">
            <a:avLst/>
          </a:prstGeom>
          <a:noFill/>
        </p:spPr>
      </p:pic>
      <p:sp>
        <p:nvSpPr>
          <p:cNvPr id="2070" name="AutoShape 22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AutoShape 28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18" descr="https://avatars.mds.yandex.net/get-mpic/5220415/img_id5602572614130414569.jpeg/ori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764704"/>
            <a:ext cx="3282225" cy="5040560"/>
          </a:xfrm>
          <a:prstGeom prst="rect">
            <a:avLst/>
          </a:prstGeom>
          <a:noFill/>
        </p:spPr>
      </p:pic>
      <p:pic>
        <p:nvPicPr>
          <p:cNvPr id="26" name="Picture 2" descr="https://printonic.ru/uploads/images/2016/05/11/.tmb/thumb_img_573336ffef6c4_resize_900_500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993904"/>
            <a:ext cx="85992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900441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https://polinka.top/uploads/posts/2023-05/1683998114_polinka-top-p-notnii-stan-s-notami-dlya-detei-kartinki-k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676456" cy="432048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267744" y="4653136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59832" y="4365104"/>
            <a:ext cx="648072" cy="576064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407707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0" y="3789040"/>
            <a:ext cx="648072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64088" y="3573016"/>
            <a:ext cx="648072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284984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20272" y="2996952"/>
            <a:ext cx="648072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84368" y="2780928"/>
            <a:ext cx="648072" cy="5760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484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Выбери нотку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50" name="AutoShape 2" descr="https://flomaster.club/uploads/posts/2023-01/1674075387_flomaster-club-p-muzikalnii-klyuch-risunok-instagram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ae04.alicdn.com/kf/S70330131f46945b185b851fd21168a72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klass.market/uploadedFiles/eshopimages/big/noty_kartinki_6_060059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2870307" cy="244827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f9/79/19/f979198a159195afe5fc50c19313589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291" y="-243408"/>
            <a:ext cx="3541709" cy="2520280"/>
          </a:xfrm>
          <a:prstGeom prst="rect">
            <a:avLst/>
          </a:prstGeom>
          <a:noFill/>
        </p:spPr>
      </p:pic>
      <p:sp>
        <p:nvSpPr>
          <p:cNvPr id="2070" name="AutoShape 22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AutoShape 28" descr="https://tattooinfo.ru/800/600/https/i0.wp.com/textman.ru/wp-content/uploads/2018/11/2991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16" descr="https://dou-shkola.ru/IMG/arton32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124744"/>
            <a:ext cx="6699531" cy="4752528"/>
          </a:xfrm>
          <a:prstGeom prst="rect">
            <a:avLst/>
          </a:prstGeom>
          <a:noFill/>
        </p:spPr>
      </p:pic>
      <p:pic>
        <p:nvPicPr>
          <p:cNvPr id="26" name="Picture 2" descr="https://printonic.ru/uploads/images/2016/05/11/.tmb/thumb_img_573336ffef6c4_resize_900_500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993904"/>
            <a:ext cx="85992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900441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«Найди себе роль»  музыкальный руководитель Маурина Э.И. МБДОУ детский сад № 22 «Колобок» г. Павлово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«Музыкальный  теремок»</dc:title>
  <dc:creator>Детсад</dc:creator>
  <cp:lastModifiedBy>Пользователь Windows</cp:lastModifiedBy>
  <cp:revision>25</cp:revision>
  <dcterms:created xsi:type="dcterms:W3CDTF">2019-02-21T09:47:06Z</dcterms:created>
  <dcterms:modified xsi:type="dcterms:W3CDTF">2023-11-26T18:46:25Z</dcterms:modified>
</cp:coreProperties>
</file>