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 autoAdjust="0"/>
    <p:restoredTop sz="94660"/>
  </p:normalViewPr>
  <p:slideViewPr>
    <p:cSldViewPr>
      <p:cViewPr varScale="1">
        <p:scale>
          <a:sx n="64" d="100"/>
          <a:sy n="64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AE72-7048-44A8-842B-6B3E8DDCAE8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87F-303C-4D91-920B-1B6ACD6BF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AE72-7048-44A8-842B-6B3E8DDCAE8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87F-303C-4D91-920B-1B6ACD6BF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AE72-7048-44A8-842B-6B3E8DDCAE8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87F-303C-4D91-920B-1B6ACD6BF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AE72-7048-44A8-842B-6B3E8DDCAE8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87F-303C-4D91-920B-1B6ACD6BF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AE72-7048-44A8-842B-6B3E8DDCAE8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87F-303C-4D91-920B-1B6ACD6BF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AE72-7048-44A8-842B-6B3E8DDCAE8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87F-303C-4D91-920B-1B6ACD6BF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AE72-7048-44A8-842B-6B3E8DDCAE8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87F-303C-4D91-920B-1B6ACD6BF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AE72-7048-44A8-842B-6B3E8DDCAE8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87F-303C-4D91-920B-1B6ACD6BF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AE72-7048-44A8-842B-6B3E8DDCAE8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87F-303C-4D91-920B-1B6ACD6BF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AE72-7048-44A8-842B-6B3E8DDCAE8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87F-303C-4D91-920B-1B6ACD6BF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AE72-7048-44A8-842B-6B3E8DDCAE8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987F-303C-4D91-920B-1B6ACD6BF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5AE72-7048-44A8-842B-6B3E8DDCAE88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F987F-303C-4D91-920B-1B6ACD6BF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8/1535569543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772400" cy="1470025"/>
          </a:xfrm>
        </p:spPr>
        <p:txBody>
          <a:bodyPr/>
          <a:lstStyle/>
          <a:p>
            <a:r>
              <a:rPr lang="ru-RU" sz="8000" dirty="0" smtClean="0">
                <a:solidFill>
                  <a:srgbClr val="002060"/>
                </a:solidFill>
              </a:rPr>
              <a:t>Колокольчики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4293096"/>
            <a:ext cx="1584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Динь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03077" y="4869160"/>
            <a:ext cx="12378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Дан</a:t>
            </a:r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5805264"/>
            <a:ext cx="9930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Дон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03648" y="2780928"/>
            <a:ext cx="6408712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56176" y="2780928"/>
            <a:ext cx="1416276" cy="1643074"/>
          </a:xfrm>
          <a:prstGeom prst="rect">
            <a:avLst/>
          </a:prstGeom>
          <a:noFill/>
        </p:spPr>
      </p:pic>
      <p:pic>
        <p:nvPicPr>
          <p:cNvPr id="7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51920" y="2780928"/>
            <a:ext cx="1785739" cy="2071702"/>
          </a:xfrm>
          <a:prstGeom prst="rect">
            <a:avLst/>
          </a:prstGeom>
          <a:noFill/>
        </p:spPr>
      </p:pic>
      <p:pic>
        <p:nvPicPr>
          <p:cNvPr id="1030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780928"/>
            <a:ext cx="2357454" cy="2734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8/1535569543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/>
          <a:lstStyle/>
          <a:p>
            <a:r>
              <a:rPr lang="ru-RU" sz="8000" dirty="0" smtClean="0">
                <a:solidFill>
                  <a:srgbClr val="002060"/>
                </a:solidFill>
              </a:rPr>
              <a:t>Колокольчики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619672" y="1916832"/>
            <a:ext cx="6408712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1043608" y="2204864"/>
            <a:ext cx="7474024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Возраст: от 5 до 7 лет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Цель: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развитие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звуковысотного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слуха в пределах квинты.</a:t>
            </a:r>
          </a:p>
          <a:p>
            <a:pPr lvl="0">
              <a:spcBef>
                <a:spcPct val="20000"/>
              </a:spcBef>
            </a:pPr>
            <a:r>
              <a:rPr lang="ru-RU" sz="3200" dirty="0" smtClean="0"/>
              <a:t>На экране 3 колокольчика: Желтый самый большой и звучит низко (Дон-дон), </a:t>
            </a:r>
          </a:p>
          <a:p>
            <a:pPr lvl="0">
              <a:spcBef>
                <a:spcPct val="20000"/>
              </a:spcBef>
            </a:pPr>
            <a:r>
              <a:rPr lang="ru-RU" sz="3200" dirty="0" smtClean="0"/>
              <a:t>синий немножко выше и звучит (Дан- дан),</a:t>
            </a:r>
          </a:p>
          <a:p>
            <a:pPr lvl="0">
              <a:spcBef>
                <a:spcPct val="20000"/>
              </a:spcBef>
            </a:pPr>
            <a:r>
              <a:rPr lang="ru-RU" sz="3200" dirty="0" smtClean="0"/>
              <a:t> а красный самый маленький и самый высокий (Динь-динь)</a:t>
            </a:r>
          </a:p>
          <a:p>
            <a:pPr lvl="0">
              <a:spcBef>
                <a:spcPct val="20000"/>
              </a:spcBef>
            </a:pPr>
            <a:r>
              <a:rPr lang="ru-RU" sz="3200" dirty="0" smtClean="0"/>
              <a:t>Педагог </a:t>
            </a:r>
            <a:r>
              <a:rPr lang="ru-RU" sz="3200" dirty="0" smtClean="0"/>
              <a:t>просит </a:t>
            </a:r>
            <a:r>
              <a:rPr lang="ru-RU" sz="3200" smtClean="0"/>
              <a:t>детей прослушать </a:t>
            </a:r>
            <a:r>
              <a:rPr lang="ru-RU" sz="3200" dirty="0" smtClean="0"/>
              <a:t>и </a:t>
            </a:r>
            <a:r>
              <a:rPr lang="ru-RU" sz="3200" dirty="0" smtClean="0"/>
              <a:t>спеть, как звучат бубенчики: низкий, средний, высокий.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8/1535569543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ru-RU" sz="8000" dirty="0" smtClean="0">
                <a:solidFill>
                  <a:srgbClr val="002060"/>
                </a:solidFill>
              </a:rPr>
              <a:t>Колокольчики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4221088"/>
            <a:ext cx="2304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Динь-динь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08552" y="4869160"/>
            <a:ext cx="22268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Дан-дан</a:t>
            </a:r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98713" y="5805264"/>
            <a:ext cx="18991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Дон-дон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03648" y="2780928"/>
            <a:ext cx="6408712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56176" y="2780928"/>
            <a:ext cx="1416276" cy="1643074"/>
          </a:xfrm>
          <a:prstGeom prst="rect">
            <a:avLst/>
          </a:prstGeom>
          <a:noFill/>
        </p:spPr>
      </p:pic>
      <p:pic>
        <p:nvPicPr>
          <p:cNvPr id="7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95936" y="2780928"/>
            <a:ext cx="1785739" cy="2071702"/>
          </a:xfrm>
          <a:prstGeom prst="rect">
            <a:avLst/>
          </a:prstGeom>
          <a:noFill/>
        </p:spPr>
      </p:pic>
      <p:pic>
        <p:nvPicPr>
          <p:cNvPr id="1030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780928"/>
            <a:ext cx="2357454" cy="2734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8/1535569543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ru-RU" sz="8000" dirty="0" smtClean="0">
                <a:solidFill>
                  <a:srgbClr val="002060"/>
                </a:solidFill>
              </a:rPr>
              <a:t>Колокольчики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149080"/>
            <a:ext cx="2304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Динь-динь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4797152"/>
            <a:ext cx="22268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Дан-дан</a:t>
            </a:r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5589240"/>
            <a:ext cx="18991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Дон-дон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03648" y="2780928"/>
            <a:ext cx="6408712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19672" y="2780928"/>
            <a:ext cx="1416276" cy="1643074"/>
          </a:xfrm>
          <a:prstGeom prst="rect">
            <a:avLst/>
          </a:prstGeom>
          <a:noFill/>
        </p:spPr>
      </p:pic>
      <p:pic>
        <p:nvPicPr>
          <p:cNvPr id="7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9912" y="2780928"/>
            <a:ext cx="1785739" cy="2071702"/>
          </a:xfrm>
          <a:prstGeom prst="rect">
            <a:avLst/>
          </a:prstGeom>
          <a:noFill/>
        </p:spPr>
      </p:pic>
      <p:pic>
        <p:nvPicPr>
          <p:cNvPr id="1030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780928"/>
            <a:ext cx="2357454" cy="2734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8/1535569543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ru-RU" sz="8000" dirty="0" smtClean="0">
                <a:solidFill>
                  <a:srgbClr val="002060"/>
                </a:solidFill>
              </a:rPr>
              <a:t>Колокольчики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149080"/>
            <a:ext cx="2304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Динь-динь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4653136"/>
            <a:ext cx="22268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Дан-дан</a:t>
            </a:r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5517232"/>
            <a:ext cx="18991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Дон-дон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928"/>
            <a:ext cx="8712968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3528" y="2780928"/>
            <a:ext cx="1416276" cy="1643074"/>
          </a:xfrm>
          <a:prstGeom prst="rect">
            <a:avLst/>
          </a:prstGeom>
          <a:noFill/>
        </p:spPr>
      </p:pic>
      <p:pic>
        <p:nvPicPr>
          <p:cNvPr id="7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11760" y="2780928"/>
            <a:ext cx="1785739" cy="2071702"/>
          </a:xfrm>
          <a:prstGeom prst="rect">
            <a:avLst/>
          </a:prstGeom>
          <a:noFill/>
        </p:spPr>
      </p:pic>
      <p:pic>
        <p:nvPicPr>
          <p:cNvPr id="1030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780928"/>
            <a:ext cx="2357454" cy="2734969"/>
          </a:xfrm>
          <a:prstGeom prst="rect">
            <a:avLst/>
          </a:prstGeom>
          <a:noFill/>
        </p:spPr>
      </p:pic>
      <p:pic>
        <p:nvPicPr>
          <p:cNvPr id="12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88024" y="2852936"/>
            <a:ext cx="1416276" cy="164307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3968" y="4221088"/>
            <a:ext cx="2304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Динь-динь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0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8/1535569543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ru-RU" sz="8000" dirty="0" smtClean="0">
                <a:solidFill>
                  <a:srgbClr val="002060"/>
                </a:solidFill>
              </a:rPr>
              <a:t>Колокольчики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9744" y="4221088"/>
            <a:ext cx="2304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Динь-динь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4797152"/>
            <a:ext cx="22268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Дан-дан</a:t>
            </a:r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661248"/>
            <a:ext cx="18991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Дон-дон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928"/>
            <a:ext cx="8712968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236296" y="2780928"/>
            <a:ext cx="1416276" cy="1643074"/>
          </a:xfrm>
          <a:prstGeom prst="rect">
            <a:avLst/>
          </a:prstGeom>
          <a:noFill/>
        </p:spPr>
      </p:pic>
      <p:pic>
        <p:nvPicPr>
          <p:cNvPr id="7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71800" y="2708920"/>
            <a:ext cx="1785739" cy="2071702"/>
          </a:xfrm>
          <a:prstGeom prst="rect">
            <a:avLst/>
          </a:prstGeom>
          <a:noFill/>
        </p:spPr>
      </p:pic>
      <p:pic>
        <p:nvPicPr>
          <p:cNvPr id="1030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80928"/>
            <a:ext cx="2357454" cy="2734969"/>
          </a:xfrm>
          <a:prstGeom prst="rect">
            <a:avLst/>
          </a:prstGeom>
          <a:noFill/>
        </p:spPr>
      </p:pic>
      <p:pic>
        <p:nvPicPr>
          <p:cNvPr id="12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48064" y="2780928"/>
            <a:ext cx="1416276" cy="164307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644008" y="4221088"/>
            <a:ext cx="2304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Динь-динь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8/1535569543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ru-RU" sz="8000" dirty="0" smtClean="0">
                <a:solidFill>
                  <a:srgbClr val="002060"/>
                </a:solidFill>
              </a:rPr>
              <a:t>Колокольчики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725144"/>
            <a:ext cx="22268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Дан-дан</a:t>
            </a:r>
            <a:r>
              <a:rPr lang="ru-R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5589240"/>
            <a:ext cx="18991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Дон-дон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928"/>
            <a:ext cx="8712968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0" y="2780928"/>
            <a:ext cx="1785739" cy="2071702"/>
          </a:xfrm>
          <a:prstGeom prst="rect">
            <a:avLst/>
          </a:prstGeom>
          <a:noFill/>
        </p:spPr>
      </p:pic>
      <p:pic>
        <p:nvPicPr>
          <p:cNvPr id="1030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780928"/>
            <a:ext cx="2357454" cy="2734969"/>
          </a:xfrm>
          <a:prstGeom prst="rect">
            <a:avLst/>
          </a:prstGeom>
          <a:noFill/>
        </p:spPr>
      </p:pic>
      <p:pic>
        <p:nvPicPr>
          <p:cNvPr id="12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483768" y="2780928"/>
            <a:ext cx="1416276" cy="164307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051720" y="4293096"/>
            <a:ext cx="2304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</a:rPr>
              <a:t>Динь-динь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Picture 6" descr="https://cerenas.club/uploads/posts/2022-12/1671031238_cerenas-club-p-fon-kolokolchiki-dlya-detskogo-sada-vkonta-8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780928"/>
            <a:ext cx="2357454" cy="273496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948264" y="5589240"/>
            <a:ext cx="18991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Дон-дон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37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Колокольчики</vt:lpstr>
      <vt:lpstr>Колокольчики</vt:lpstr>
      <vt:lpstr>Колокольчики</vt:lpstr>
      <vt:lpstr>Колокольчики</vt:lpstr>
      <vt:lpstr>Колокольчики</vt:lpstr>
      <vt:lpstr>Колокольчики</vt:lpstr>
      <vt:lpstr>Колокольчики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Колокольчики</dc:title>
  <dc:creator>Пользователь Asus</dc:creator>
  <cp:lastModifiedBy>Пользователь Windows</cp:lastModifiedBy>
  <cp:revision>5</cp:revision>
  <dcterms:created xsi:type="dcterms:W3CDTF">2023-11-12T17:33:27Z</dcterms:created>
  <dcterms:modified xsi:type="dcterms:W3CDTF">2023-11-19T13:37:35Z</dcterms:modified>
</cp:coreProperties>
</file>