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272B-5250-467C-A8B9-13F66AFBE86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A7D9-174D-4715-88CD-0E92B84688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Pesnya_lvenka_i_cherepahi_minus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Buratino_minus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v_trave_sidel_kuznechik_minus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luch_solnca_zolotogo_minus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veter_peremen_minus1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2;&#1072;&#1090;&#1077;&#1075;&#1086;&#1088;&#1080;&#1103;1\&#1084;&#1091;&#1079;&#1099;&#1082;&#1072;&#1083;&#1100;&#1085;&#1086;&#1077;%20&#1079;&#1085;&#1072;&#1082;&#1086;&#1084;&#1089;&#1090;&#1074;&#1086;\v_trave_sidel_kuznechik_minus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ixy.org/src/568/5686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6624736" cy="1470025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Музыкальное знакомство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lovnet.ru/wp-content/uploads/2019/03/6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622024"/>
          </a:xfrm>
          <a:prstGeom prst="rect">
            <a:avLst/>
          </a:prstGeom>
          <a:noFill/>
        </p:spPr>
      </p:pic>
      <p:pic>
        <p:nvPicPr>
          <p:cNvPr id="14340" name="Picture 4" descr="https://main-cdn.sbermegamarket.ru/big2/hlr-system/1574328415/100023345936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</p:spPr>
      </p:pic>
      <p:pic>
        <p:nvPicPr>
          <p:cNvPr id="14342" name="Picture 6" descr="https://i.ytimg.com/vi/Yeshi980iMY/maxresdefault.jpg"/>
          <p:cNvPicPr>
            <a:picLocks noChangeAspect="1" noChangeArrowheads="1"/>
          </p:cNvPicPr>
          <p:nvPr/>
        </p:nvPicPr>
        <p:blipFill>
          <a:blip r:embed="rId5" cstate="print"/>
          <a:srcRect l="12403" r="11407"/>
          <a:stretch>
            <a:fillRect/>
          </a:stretch>
        </p:blipFill>
        <p:spPr bwMode="auto">
          <a:xfrm>
            <a:off x="0" y="3645024"/>
            <a:ext cx="4351915" cy="3212976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i?id=b821b53c292a681088fbd857b61c933e_l-985653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645024"/>
            <a:ext cx="4860032" cy="3264340"/>
          </a:xfrm>
          <a:prstGeom prst="rect">
            <a:avLst/>
          </a:prstGeom>
          <a:noFill/>
        </p:spPr>
      </p:pic>
      <p:pic>
        <p:nvPicPr>
          <p:cNvPr id="9" name="Pesnya_lvenka_i_cherepahi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95936" y="3284984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dzeninfra.ru/get-zen_doc/9711415/pub_64838c2d7fe12d17f1df5a25_64838d2e9506570f87e2bcc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139" cy="6858000"/>
          </a:xfrm>
          <a:prstGeom prst="rect">
            <a:avLst/>
          </a:prstGeom>
          <a:noFill/>
        </p:spPr>
      </p:pic>
      <p:pic>
        <p:nvPicPr>
          <p:cNvPr id="7" name="Buratino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3140968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ruramps4d.ru/wp-content/uploads/2/3/0/230b007b8f4c1e6958bea8d22f90fee8.jpeg"/>
          <p:cNvPicPr>
            <a:picLocks noChangeAspect="1" noChangeArrowheads="1"/>
          </p:cNvPicPr>
          <p:nvPr/>
        </p:nvPicPr>
        <p:blipFill>
          <a:blip r:embed="rId3" cstate="print"/>
          <a:srcRect l="5901" t="10101" r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_trave_sidel_kuznechik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3358332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memorado.ru/wp-content/uploads/4/c/5/4c525f14cb55d67af99d2a214770cdc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luch_solnca_zolotogo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8612" y="3429000"/>
            <a:ext cx="585788" cy="58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hareslide.ru/img/thumbs/8e186b77b0ff334cf8f747ad2db901eb-800x.jpg"/>
          <p:cNvPicPr>
            <a:picLocks noChangeAspect="1" noChangeArrowheads="1"/>
          </p:cNvPicPr>
          <p:nvPr/>
        </p:nvPicPr>
        <p:blipFill>
          <a:blip r:embed="rId3" cstate="print"/>
          <a:srcRect l="3538" t="14300" r="3538" b="3801"/>
          <a:stretch>
            <a:fillRect/>
          </a:stretch>
        </p:blipFill>
        <p:spPr bwMode="auto">
          <a:xfrm>
            <a:off x="-1" y="0"/>
            <a:ext cx="9218063" cy="6858000"/>
          </a:xfrm>
          <a:prstGeom prst="rect">
            <a:avLst/>
          </a:prstGeom>
          <a:noFill/>
        </p:spPr>
      </p:pic>
      <p:pic>
        <p:nvPicPr>
          <p:cNvPr id="5" name="veter_peremen_minus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9952" y="3140968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lovnet.ru/wp-content/uploads/2019/03/6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622024"/>
          </a:xfrm>
          <a:prstGeom prst="rect">
            <a:avLst/>
          </a:prstGeom>
          <a:noFill/>
        </p:spPr>
      </p:pic>
      <p:pic>
        <p:nvPicPr>
          <p:cNvPr id="14340" name="Picture 4" descr="https://main-cdn.sbermegamarket.ru/big2/hlr-system/1574328415/100023345936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</p:spPr>
      </p:pic>
      <p:pic>
        <p:nvPicPr>
          <p:cNvPr id="14342" name="Picture 6" descr="https://i.ytimg.com/vi/Yeshi980iMY/maxresdefault.jpg"/>
          <p:cNvPicPr>
            <a:picLocks noChangeAspect="1" noChangeArrowheads="1"/>
          </p:cNvPicPr>
          <p:nvPr/>
        </p:nvPicPr>
        <p:blipFill>
          <a:blip r:embed="rId5" cstate="print"/>
          <a:srcRect l="12403" r="11407"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i?id=b821b53c292a681088fbd857b61c933e_l-985653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93660"/>
            <a:ext cx="4860032" cy="3264340"/>
          </a:xfrm>
          <a:prstGeom prst="rect">
            <a:avLst/>
          </a:prstGeom>
          <a:noFill/>
        </p:spPr>
      </p:pic>
      <p:pic>
        <p:nvPicPr>
          <p:cNvPr id="6" name="v_trave_sidel_kuznechik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067944" y="3140968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Экран (4:3)</PresentationFormat>
  <Paragraphs>1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Музыкальное знакомство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знакомство </dc:title>
  <dc:creator>Пользователь Windows</dc:creator>
  <cp:lastModifiedBy>Пользователь Windows</cp:lastModifiedBy>
  <cp:revision>2</cp:revision>
  <dcterms:created xsi:type="dcterms:W3CDTF">2023-11-19T17:18:18Z</dcterms:created>
  <dcterms:modified xsi:type="dcterms:W3CDTF">2023-11-19T17:42:37Z</dcterms:modified>
</cp:coreProperties>
</file>