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1FBF5-9456-4768-8E05-9911A8A027D3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053B-B879-4F7B-B0AA-0D2B61E9A5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1FBF5-9456-4768-8E05-9911A8A027D3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053B-B879-4F7B-B0AA-0D2B61E9A5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1FBF5-9456-4768-8E05-9911A8A027D3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053B-B879-4F7B-B0AA-0D2B61E9A5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1FBF5-9456-4768-8E05-9911A8A027D3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053B-B879-4F7B-B0AA-0D2B61E9A5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1FBF5-9456-4768-8E05-9911A8A027D3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053B-B879-4F7B-B0AA-0D2B61E9A5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1FBF5-9456-4768-8E05-9911A8A027D3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053B-B879-4F7B-B0AA-0D2B61E9A5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1FBF5-9456-4768-8E05-9911A8A027D3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053B-B879-4F7B-B0AA-0D2B61E9A5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1FBF5-9456-4768-8E05-9911A8A027D3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053B-B879-4F7B-B0AA-0D2B61E9A5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1FBF5-9456-4768-8E05-9911A8A027D3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053B-B879-4F7B-B0AA-0D2B61E9A5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1FBF5-9456-4768-8E05-9911A8A027D3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053B-B879-4F7B-B0AA-0D2B61E9A5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1FBF5-9456-4768-8E05-9911A8A027D3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053B-B879-4F7B-B0AA-0D2B61E9A5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1FBF5-9456-4768-8E05-9911A8A027D3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6053B-B879-4F7B-B0AA-0D2B61E9A5C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1%20&#1084;&#1091;&#1079;&#1099;&#1082;&#1072;%20&#1052;&#1072;&#1091;&#1088;&#1080;&#1085;&#1072;\&#1082;&#1072;&#1090;&#1077;&#1075;&#1086;&#1088;&#1080;&#1103;1\&#1072;%20&#1085;&#1091;-&#1082;&#1072;,&#1087;&#1086;&#1074;&#1090;&#1086;&#1088;&#1080;-&#1082;&#1072;\shmel-zvuk-2.mp3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1%20&#1084;&#1091;&#1079;&#1099;&#1082;&#1072;%20&#1052;&#1072;&#1091;&#1088;&#1080;&#1085;&#1072;\&#1082;&#1072;&#1090;&#1077;&#1075;&#1086;&#1088;&#1080;&#1103;1\&#1072;%20&#1085;&#1091;-&#1082;&#1072;,&#1087;&#1086;&#1074;&#1090;&#1086;&#1088;&#1080;-&#1082;&#1072;\volk-golos-4.mp3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1%20&#1084;&#1091;&#1079;&#1099;&#1082;&#1072;%20&#1052;&#1072;&#1091;&#1088;&#1080;&#1085;&#1072;\&#1082;&#1072;&#1090;&#1077;&#1075;&#1086;&#1088;&#1080;&#1103;1\&#1072;%20&#1085;&#1091;-&#1082;&#1072;,&#1087;&#1086;&#1074;&#1090;&#1086;&#1088;&#1080;-&#1082;&#1072;\korova-golos-1.mp3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1%20&#1084;&#1091;&#1079;&#1099;&#1082;&#1072;%20&#1052;&#1072;&#1091;&#1088;&#1080;&#1085;&#1072;\&#1082;&#1072;&#1090;&#1077;&#1075;&#1086;&#1088;&#1080;&#1103;1\&#1072;%20&#1085;&#1091;-&#1082;&#1072;,&#1087;&#1086;&#1074;&#1090;&#1086;&#1088;&#1080;-&#1082;&#1072;\koshka-golos-2.mp3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1%20&#1084;&#1091;&#1079;&#1099;&#1082;&#1072;%20&#1052;&#1072;&#1091;&#1088;&#1080;&#1085;&#1072;\&#1082;&#1072;&#1090;&#1077;&#1075;&#1086;&#1088;&#1080;&#1103;1\&#1072;%20&#1085;&#1091;-&#1082;&#1072;,&#1087;&#1086;&#1074;&#1090;&#1086;&#1088;&#1080;-&#1082;&#1072;\voron-golos-4-1.mp3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1%20&#1084;&#1091;&#1079;&#1099;&#1082;&#1072;%20&#1052;&#1072;&#1091;&#1088;&#1080;&#1085;&#1072;\&#1082;&#1072;&#1090;&#1077;&#1075;&#1086;&#1088;&#1080;&#1103;1\&#1072;%20&#1085;&#1091;-&#1082;&#1072;,&#1087;&#1086;&#1074;&#1090;&#1086;&#1088;&#1080;-&#1082;&#1072;\koza-golos-1.mp3" TargetMode="Externa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1%20&#1084;&#1091;&#1079;&#1099;&#1082;&#1072;%20&#1052;&#1072;&#1091;&#1088;&#1080;&#1085;&#1072;\&#1082;&#1072;&#1090;&#1077;&#1075;&#1086;&#1088;&#1080;&#1103;1\&#1072;%20&#1085;&#1091;-&#1082;&#1072;,&#1087;&#1086;&#1074;&#1090;&#1086;&#1088;&#1080;-&#1082;&#1072;\sobaka-golos-7.mp3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dn.fishki.net/upload/post/2019/11/09/3135509/5323466-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3674" cy="6858000"/>
          </a:xfrm>
          <a:prstGeom prst="rect">
            <a:avLst/>
          </a:prstGeom>
          <a:noFill/>
        </p:spPr>
      </p:pic>
      <p:pic>
        <p:nvPicPr>
          <p:cNvPr id="5" name="shmel-zvuk-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55576" y="5750024"/>
            <a:ext cx="576064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 descr="https://w.forfun.com/fetch/90/90437b044c256766aecdf290b83e22b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pic>
        <p:nvPicPr>
          <p:cNvPr id="6" name="volk-golos-4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83568" y="5966048"/>
            <a:ext cx="576064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fikiwiki.com/uploads/posts/2022-02/1644864755_5-fikiwiki-com-p-korovi-krasivie-kartinki-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5" name="korova-golos-1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39552" y="5894040"/>
            <a:ext cx="504056" cy="504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s://w.forfun.com/fetch/54/54f888f65b85365ce8ea8ff680c9db7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73211" cy="6858001"/>
          </a:xfrm>
          <a:prstGeom prst="rect">
            <a:avLst/>
          </a:prstGeom>
          <a:noFill/>
        </p:spPr>
      </p:pic>
      <p:pic>
        <p:nvPicPr>
          <p:cNvPr id="5" name="koshka-golos-2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23528" y="6021288"/>
            <a:ext cx="592832" cy="592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pichold.ru/wp-content/uploads/2021/03/653701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voron-golos-4-1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23528" y="5877272"/>
            <a:ext cx="656456" cy="656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42" name="AutoShape 2" descr="https://ichef.bbci.co.uk/images/ic/1280xn/p086751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https://ichef.bbci.co.uk/images/ic/1280xn/p086751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6" name="AutoShape 6" descr="https://ichef.bbci.co.uk/images/ic/1280xn/p086751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8" name="AutoShape 8" descr="https://ichef.bbci.co.uk/images/ic/1280xn/p086751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9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3164" t="13360" r="27539" b="15045"/>
          <a:stretch>
            <a:fillRect/>
          </a:stretch>
        </p:blipFill>
        <p:spPr bwMode="auto">
          <a:xfrm>
            <a:off x="0" y="0"/>
            <a:ext cx="914805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koza-golos-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39552" y="5822032"/>
            <a:ext cx="576064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4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avatars.mds.yandex.net/i?id=28921f1d235c1c51028d606247e70175_l-2511007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5" name="sobaka-golos-7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11560" y="5606008"/>
            <a:ext cx="720080" cy="72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Office PowerPoint</Application>
  <PresentationFormat>Экран (4:3)</PresentationFormat>
  <Paragraphs>0</Paragraphs>
  <Slides>7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1</cp:revision>
  <dcterms:created xsi:type="dcterms:W3CDTF">2023-11-07T16:11:39Z</dcterms:created>
  <dcterms:modified xsi:type="dcterms:W3CDTF">2023-11-07T16:43:03Z</dcterms:modified>
</cp:coreProperties>
</file>