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2C9F-F4F7-4574-B57A-2D393953C4AC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D988-D5D7-4C6E-A993-9736BD5F2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2C9F-F4F7-4574-B57A-2D393953C4AC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D988-D5D7-4C6E-A993-9736BD5F2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2C9F-F4F7-4574-B57A-2D393953C4AC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D988-D5D7-4C6E-A993-9736BD5F2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2C9F-F4F7-4574-B57A-2D393953C4AC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D988-D5D7-4C6E-A993-9736BD5F2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2C9F-F4F7-4574-B57A-2D393953C4AC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D988-D5D7-4C6E-A993-9736BD5F2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2C9F-F4F7-4574-B57A-2D393953C4AC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D988-D5D7-4C6E-A993-9736BD5F2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2C9F-F4F7-4574-B57A-2D393953C4AC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D988-D5D7-4C6E-A993-9736BD5F2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2C9F-F4F7-4574-B57A-2D393953C4AC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D988-D5D7-4C6E-A993-9736BD5F2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2C9F-F4F7-4574-B57A-2D393953C4AC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D988-D5D7-4C6E-A993-9736BD5F2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2C9F-F4F7-4574-B57A-2D393953C4AC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D988-D5D7-4C6E-A993-9736BD5F2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2C9F-F4F7-4574-B57A-2D393953C4AC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D988-D5D7-4C6E-A993-9736BD5F29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1932C9F-F4F7-4574-B57A-2D393953C4AC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DD7D988-D5D7-4C6E-A993-9736BD5F2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vinforika.ru/docs/war/12_katut/pm/06_fler.ht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vrd_pergament.1364941788.8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06326" y="-10238"/>
            <a:ext cx="9250326" cy="6858000"/>
          </a:xfrm>
          <a:prstGeom prst="rect">
            <a:avLst/>
          </a:prstGeom>
        </p:spPr>
      </p:pic>
      <p:pic>
        <p:nvPicPr>
          <p:cNvPr id="4" name="Picture 2" descr="http://art-apple.ru/albums/userpics/10001/Star_Victory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3929090" cy="22446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9632" y="764704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№ 22  «Колобок г. Павлово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2276872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Презентация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ознакомлению детей старшего дошкольного возраста  (5-7 лет)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достопримечательностями города Павлово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70504" y="3983579"/>
            <a:ext cx="3581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 воспитатель высшей квалификационной категории Меженина С.В.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5877272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Нижегородская область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Павлово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ic.pics.livejournal.com/sergeyyas101/77754903/43269/43269_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196752"/>
            <a:ext cx="4464496" cy="51675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332656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Памятник погибшим в Великой Отечественной войне, находится у церкви "Утоли моя печали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c.pics.livejournal.com/sergeyyas101/77754903/43574/43574_900.jpg"/>
          <p:cNvPicPr>
            <a:picLocks noChangeAspect="1" noChangeArrowheads="1"/>
          </p:cNvPicPr>
          <p:nvPr/>
        </p:nvPicPr>
        <p:blipFill>
          <a:blip r:embed="rId2" cstate="print"/>
          <a:srcRect l="26880" r="26081" b="17213"/>
          <a:stretch>
            <a:fillRect/>
          </a:stretch>
        </p:blipFill>
        <p:spPr bwMode="auto">
          <a:xfrm>
            <a:off x="1979712" y="1124744"/>
            <a:ext cx="5328592" cy="51125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47667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медикам-павловчанам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Великой Отечественной войны, находится у центральной районной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больницы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ic.pics.livejournal.com/sergeyyas101/77754903/43933/43933_900.jpg"/>
          <p:cNvPicPr>
            <a:picLocks noChangeAspect="1" noChangeArrowheads="1"/>
          </p:cNvPicPr>
          <p:nvPr/>
        </p:nvPicPr>
        <p:blipFill>
          <a:blip r:embed="rId2" cstate="print"/>
          <a:srcRect l="7752" t="8139" r="13178" b="8140"/>
          <a:stretch>
            <a:fillRect/>
          </a:stretch>
        </p:blipFill>
        <p:spPr bwMode="auto">
          <a:xfrm>
            <a:off x="2123728" y="1268760"/>
            <a:ext cx="4752528" cy="51845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Стела погибшим в Великой Отечественной войне, находится в Рябиновой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роще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vrd_pergament.1364941788.8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5032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1861035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Памятники, посвященные участникам Великой Отечественной войны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городе Павлово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http://art-apple.ru/albums/userpics/10001/Star_Victory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3929090" cy="2244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4530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c.pics.livejournal.com/sergeyyas101/77754903/42645/42645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8856984" cy="5904656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043608" y="202086"/>
            <a:ext cx="7488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Вечный огонь с мемориалом. Братское кладбище.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c.pics.livejournal.com/sergeyyas101/77754903/38908/38908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4104456" cy="51845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76056" y="83671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60648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Памятник Защитникам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Отечества и часовня, установлены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улице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Куйбышева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http://temples.ru/private/f001114/114_0369569b.jpg"/>
          <p:cNvPicPr>
            <a:picLocks noChangeAspect="1" noChangeArrowheads="1"/>
          </p:cNvPicPr>
          <p:nvPr/>
        </p:nvPicPr>
        <p:blipFill>
          <a:blip r:embed="rId3" cstate="print"/>
          <a:srcRect l="32139"/>
          <a:stretch>
            <a:fillRect/>
          </a:stretch>
        </p:blipFill>
        <p:spPr bwMode="auto">
          <a:xfrm>
            <a:off x="4788024" y="1412776"/>
            <a:ext cx="3960440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2080" y="476672"/>
            <a:ext cx="33843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Во время Великой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Отечественной войны, утром 27 июля 1942 года на глазах у многих жителей Павлова и Заречья наблюдали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воздушный бой между советским лётчиком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П.И.Шавуриным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фашистским самолётом, в ходе которого наш лётчик применил таран вражеского самолёта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Позднее он, совершил еще один таран в небе над Сталинградом. П. 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Шавурин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удостоен звания Героя Советского Союза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память об этом событии на Троицкой горе воздвигнут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обелиск советским лётчикам.</a:t>
            </a:r>
          </a:p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ic.pics.livejournal.com/sergeyyas101/77754903/38956/38956_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752528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ic.pics.livejournal.com/sergeyyas101/77754903/42042/42042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8568952" cy="42484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23728" y="188640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Обелиск в парке "Дальняя круча":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692696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центре парка - монумент, воздвигнутый в честь земляков, павших в годы Великой Отечественной войны, обелиск памяти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павловчан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отдавших жизнь за свободу и независимость нашей Родины в годы Великой Отечественной войны. 8200 земляков не вернулись к мирным очагам отчего дома. С первым же набатным призывом: "Вставай, страна огромная, вставай на смертный бой" -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павловчане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 оружием в руках встали на защиту Отечества. По зову сердца уходили на фронт добровольцы.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c.pics.livejournal.com/sergeyyas101/77754903/42423/42423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4392488" cy="37444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404664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Памятник "Катюше", расчёт которой составляли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павловчане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1484784"/>
            <a:ext cx="367240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Символом героизма и мужества возвышается в Павлове на постаменте гвардейская минометная установка, ласково называемая фронтовиками «катюша». В овеянной легендой батарее 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3"/>
              </a:rPr>
              <a:t>капитана Флерова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в июле 1941 года отважно сражались 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павловчане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— командиры четырех из семи реактивных установок Валентин Овсов, Александр Курганов, Константин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Неяглов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Михаил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Есенов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наводчики Анатолий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Ромашкин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Михаил Макаров.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конце войны уже 2993 «катюши» громили полчища врагов на всех фронтах Великой Отечественной. Многие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павловчане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прошли с ними победный путь до самого логова фашизма — Берлина. И потому по праву возвышается в городе этот памятник легендарной славы советского оружия.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c.pics.livejournal.com/sergeyyas101/77754903/42916/42916_original.jpg"/>
          <p:cNvPicPr>
            <a:picLocks noChangeAspect="1" noChangeArrowheads="1"/>
          </p:cNvPicPr>
          <p:nvPr/>
        </p:nvPicPr>
        <p:blipFill>
          <a:blip r:embed="rId2" cstate="print"/>
          <a:srcRect t="28409"/>
          <a:stretch>
            <a:fillRect/>
          </a:stretch>
        </p:blipFill>
        <p:spPr bwMode="auto">
          <a:xfrm>
            <a:off x="0" y="836712"/>
            <a:ext cx="9144000" cy="5904656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11560" y="242936"/>
            <a:ext cx="8280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Мемориал  с Вечным огнём в Зелёном парке.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c.pics.livejournal.com/sergeyyas101/77754903/43060/43060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448253" cy="50405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332656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Аллея Славы с изображениями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павловчан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Героев Советского Союза и Героев Социалистического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69</TotalTime>
  <Words>325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Verdana</vt:lpstr>
      <vt:lpstr>Wingdings 2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Asus</cp:lastModifiedBy>
  <cp:revision>11</cp:revision>
  <dcterms:created xsi:type="dcterms:W3CDTF">2024-02-26T19:21:56Z</dcterms:created>
  <dcterms:modified xsi:type="dcterms:W3CDTF">2026-02-12T05:14:59Z</dcterms:modified>
</cp:coreProperties>
</file>