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5" r:id="rId6"/>
    <p:sldId id="262" r:id="rId7"/>
    <p:sldId id="279" r:id="rId8"/>
    <p:sldId id="277" r:id="rId9"/>
    <p:sldId id="278" r:id="rId10"/>
    <p:sldId id="280" r:id="rId11"/>
    <p:sldId id="264" r:id="rId12"/>
    <p:sldId id="281" r:id="rId13"/>
    <p:sldId id="282" r:id="rId14"/>
    <p:sldId id="263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5" d="100"/>
          <a:sy n="75" d="100"/>
        </p:scale>
        <p:origin x="-267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FB195-6C5B-4E5F-88F0-62974646428A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B6FB6-D659-40C9-85EC-E22CCD2C5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6FB6-D659-40C9-85EC-E22CCD2C53C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rono.ru/heraldicum/russia/subjects/towns/images/pavl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556" y="188640"/>
            <a:ext cx="887139" cy="10081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№22 «Колобок» г. Павлово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412776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проект: 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малая родина - Павлово»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 воспитатель:</a:t>
            </a: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Меженина Светлана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ладимировна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88640"/>
          <a:ext cx="8784979" cy="29597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401"/>
                <a:gridCol w="1518302"/>
                <a:gridCol w="1373703"/>
                <a:gridCol w="1590604"/>
                <a:gridCol w="1590604"/>
                <a:gridCol w="1410365"/>
              </a:tblGrid>
              <a:tr h="85661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Художественно- эстетическое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667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«Боевая слава города»</a:t>
                      </a: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Беседа о подвигах солдат в Великой Отечественной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войне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Экскурсия к памятнику неизвестного солдата (возложение цветов)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1.Чтение стихов о войне.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Беседа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«Великие люди города Павлово»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С.р. Игры «Моряки»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Гость группы ветеран ВОВ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НОД. Изготовление праздничных открыток.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Разучивание песен о войне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Аппликация «Корабли на рейде»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1.Физкультминутки, пальчиковые игры, подвижные игры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Спортивное развлечение.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rono.ru/heraldicum/russia/subjects/towns/images/pavl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936104" cy="11415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8" y="1397000"/>
          <a:ext cx="7643864" cy="5224303"/>
        </p:xfrm>
        <a:graphic>
          <a:graphicData uri="http://schemas.openxmlformats.org/drawingml/2006/table">
            <a:tbl>
              <a:tblPr/>
              <a:tblGrid>
                <a:gridCol w="1403415"/>
                <a:gridCol w="1472209"/>
                <a:gridCol w="1262766"/>
                <a:gridCol w="1683178"/>
                <a:gridCol w="1822296"/>
              </a:tblGrid>
              <a:tr h="16233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Интеграция образовательных областей.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Речевое развитие.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Физическое развитие.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Социально-коммуникативное развитие.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Художественно- эстетическое развитие.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НОД. ФЦКМ.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« История возникновения города Павлово»,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 Природа нашего города»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 по городу.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 в детскую библиотеку.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Д/игра «  Какой наш город», « Мой адрес»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картой.Рассматривание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иллюстраций промышленность нашего города.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 в музей.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« Знаешь ли ты свой город?».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« Город в котором я живу» ( 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 стих. о родном городе.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Составление творческих рассказов: « За что я люблю свой город», « моя улица», « Как сделать город чистым?»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Пальчиковые игры.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Подвижные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Физкультминутки.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Д/ игра « Сложи картинку и назови»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С/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игра « путешествие по городу»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С/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игра « Библиотека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С/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игра «Журналисты»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Д/игра « Угадай, где я нахожусь»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« Правила поведения в общественных местах.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Игровая ситуация «Один  дома»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Обсуждение ситуаций « Что такое улиц и по каким правилам она живёт»,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НОД. Рисование.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« Мой любимый город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Пластилинография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Конструирование.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Тема:Район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 котором находиться наш детский сад.»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Рисование. Тема: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«Животные нашего леса»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Разучивание песен о городе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 выставка.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Д/игра « Звуки музыки»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4509120"/>
            <a:ext cx="16761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16635"/>
          <a:stretch/>
        </p:blipFill>
        <p:spPr bwMode="auto">
          <a:xfrm>
            <a:off x="3131840" y="4509120"/>
            <a:ext cx="1728192" cy="208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26088"/>
          <a:stretch>
            <a:fillRect/>
          </a:stretch>
        </p:blipFill>
        <p:spPr bwMode="auto">
          <a:xfrm>
            <a:off x="1691680" y="4509120"/>
            <a:ext cx="1440160" cy="211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404664"/>
            <a:ext cx="4839436" cy="3247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 по микрорайону где расположен детский сад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908720"/>
            <a:ext cx="22125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" descr="C:\Users\Администратор\Desktop\Правила ДД\фото для ВВ\IMG-da0fb0bb65be4760ac9e5647409eb3a8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08720"/>
            <a:ext cx="244827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Администратор\Desktop\фото с телефона\IMG_20181109_104044_HD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052736"/>
            <a:ext cx="385899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24128" y="332656"/>
            <a:ext cx="3096344" cy="5071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«Улицы нашего города»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77072"/>
            <a:ext cx="1941851" cy="202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4005064"/>
            <a:ext cx="2021157" cy="203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436096" y="2996952"/>
            <a:ext cx="338851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Исторического музея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Павлово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3933056"/>
            <a:ext cx="383132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школу МАОУ СШ № 9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Павлово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780928"/>
            <a:ext cx="48245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были проведены: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стихов павловских поэтов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280024" y="3917697"/>
            <a:ext cx="3744416" cy="10210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ПРОЕКТА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«Памятные места г. Павлово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«История г. Павлово»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5882" r="2941" b="17647"/>
          <a:stretch>
            <a:fillRect/>
          </a:stretch>
        </p:blipFill>
        <p:spPr bwMode="auto">
          <a:xfrm>
            <a:off x="3386596" y="691445"/>
            <a:ext cx="316835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476672"/>
            <a:ext cx="2592288" cy="193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411760" y="116491"/>
            <a:ext cx="3744416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прогулка в Зеленый парк.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природы родного края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5128" t="10256" r="23077"/>
          <a:stretch>
            <a:fillRect/>
          </a:stretch>
        </p:blipFill>
        <p:spPr bwMode="auto">
          <a:xfrm>
            <a:off x="179512" y="3089640"/>
            <a:ext cx="2914796" cy="349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t="20727" b="11191"/>
          <a:stretch>
            <a:fillRect/>
          </a:stretch>
        </p:blipFill>
        <p:spPr bwMode="auto">
          <a:xfrm>
            <a:off x="2837208" y="3002401"/>
            <a:ext cx="2376264" cy="214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11560" y="2565241"/>
            <a:ext cx="7848872" cy="6007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ежегодном пробеге на стадионе «Торпедо» г. Павлово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приз газеты «Павловский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Метталист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«Спортсмены нашего города»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b="22963"/>
          <a:stretch>
            <a:fillRect/>
          </a:stretch>
        </p:blipFill>
        <p:spPr bwMode="auto">
          <a:xfrm>
            <a:off x="215516" y="681042"/>
            <a:ext cx="324036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58761" y="3304958"/>
            <a:ext cx="3661711" cy="5144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активные участники пробега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5123867"/>
            <a:ext cx="2574032" cy="144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93527" y="5075695"/>
            <a:ext cx="2962649" cy="146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rono.ru/heraldicum/russia/subjects/towns/images/pavl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936104" cy="11415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1" y="214290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 и тактика проектных действий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1571612"/>
          <a:ext cx="7715304" cy="4714908"/>
        </p:xfrm>
        <a:graphic>
          <a:graphicData uri="http://schemas.openxmlformats.org/drawingml/2006/table">
            <a:tbl>
              <a:tblPr/>
              <a:tblGrid>
                <a:gridCol w="786961"/>
                <a:gridCol w="1428874"/>
                <a:gridCol w="1478252"/>
                <a:gridCol w="1887164"/>
                <a:gridCol w="1478252"/>
                <a:gridCol w="655801"/>
              </a:tblGrid>
              <a:tr h="535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 проекта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 этапа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 воспитателя.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 детей.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 родителей.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Постановка цели, поиск форм реализации проекта, заинтересовать детей, мотивировать детскую деятельность.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Ознакомление родителей  с условиями, задачами проектной деятельности, алгоритмами совместной деятельности с детьми.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Формирует цели и задачи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Изучение литературы по теме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предметной среды.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Провести анкетирование родителей с целью определения компетентности их в этом вопросе.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Обсуждение с детьми плана действий.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поисковой деятельности 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обсуждают план действий, решают что  нужно для того, чтобы узнать много нового о родном городе Павлово.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 беседуют с детьми о городе, собирают информацию о промышленности города, подбирают фотографии.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недели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285728"/>
          <a:ext cx="7858179" cy="6072230"/>
        </p:xfrm>
        <a:graphic>
          <a:graphicData uri="http://schemas.openxmlformats.org/drawingml/2006/table">
            <a:tbl>
              <a:tblPr/>
              <a:tblGrid>
                <a:gridCol w="801533"/>
                <a:gridCol w="1455332"/>
                <a:gridCol w="1505629"/>
                <a:gridCol w="1922112"/>
                <a:gridCol w="1505629"/>
                <a:gridCol w="667944"/>
              </a:tblGrid>
              <a:tr h="607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Познакомить детей с историей возникновения города.</a:t>
                      </a: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Воспитывать у детей гражданские чувства.</a:t>
                      </a: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Поддержать у </a:t>
                      </a: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 потребность в совместной творческой деятельности.</a:t>
                      </a: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проблемной ситуации.( Пришла телеграмма. К нам едут в гости ребята из Москвы. Они хотят, чтобы мы рассказали им о нашем городе. Как нам быть.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НОД.ФЦКМ.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Тема: « Беседа об истории возникновения города Павлово».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Экскурсия по городу.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 .Речевое развитие.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Тема: Составление творческих рассказов о городе.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НОД. Рисование. Тема: Мой любимый город.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с детьми альбома « Улица родная»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Изготовление макетов домов, деревьев для режиссерской игры.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Экскурсия в библиотеку, краеведческий музей.</a:t>
                      </a: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принимают проблему и решают, что надо самим как можно больше узнать о городе.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внимательно слушают рассказ воспитателя, задают вопрос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узнают, что в городе много улиц и у каждой своё название.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Д/ игра « Какой наш город»,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Д/игра « Мой адрес..»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Придумывают интересные рассказы, делятся друг с другом  мнениями.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С/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игра « Путешествие по городу» .Дети распределяют роли, готовят атрибуты, договариваются о соблюдении правил в игре.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Отражают в рисунках впечатления ,полученные во время экскурсии по городу.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помогают в подготовке к работе.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Д/игры « Собери город»,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«Узнай и назови», « Звуки улицы»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Игровая ситуация «Один дома».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Подбирают необходимый материал, готовят своё рабочее место.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рассматривают ,слушают рассказ экскурсовода, задают вопросы</a:t>
                      </a: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Составляют совместно с детьми рассказ о городе Павлово.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Читают стихи о родном городе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Собирают информацию о промышленности города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Помогают оформить фото выставку.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Собирают информацию о названии улиц.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Участвуют в работе с детьми.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Помогают в организации экскурсий.</a:t>
                      </a: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месяцев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00100" y="285728"/>
            <a:ext cx="785818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44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 проекта:</a:t>
            </a:r>
            <a:endParaRPr kumimoji="0" lang="ru-RU" sz="440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и систематизирование знаний о родном городе, его истории, достопримечательностях, отражение впечатлений в продуктивных видах деятельности.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компетентности родителей по данной теме, избрание родителями нужных ориентиров в воспитании.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профессионального уровня, нахождение новых форм по вовлечению родителей в  образовательное пространство.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www.hrono.ru/heraldicum/russia/subjects/towns/images/pavl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936104" cy="1141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 творческий, групповой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группы, дети подготовительной группы( 6-7 лет), родители, музыкальный руководитель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(ноябрь –май)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hrono.ru/heraldicum/russia/subjects/towns/images/pavl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556" y="188640"/>
            <a:ext cx="887139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hrono.ru/heraldicum/russia/subjects/towns/images/pavlovo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936104" cy="11415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908720"/>
            <a:ext cx="79208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каждого человека есть своя малая Родина, часть большой и необъятной нашей страны. На сегодняшний день проблема воспитания гражданина является одной из самых обсуждаемых и изучаемых педагогической наукой и практикой.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-36933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pavlovo.org/i/gallery/oldpvl/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71744"/>
            <a:ext cx="4095750" cy="337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86380" y="3143248"/>
            <a:ext cx="3357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детей необходимо начинать  в дошкольном детстве, важнейшем периоде становления личности. Ведь оно напрямую связано с воспитанием у детей любви к своей  «малой Родине», а  чтобы дети «почувствовали» свой город им нужно он	нём рассказывать и показывать его.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1152128"/>
          </a:xfrm>
        </p:spPr>
        <p:txBody>
          <a:bodyPr/>
          <a:lstStyle/>
          <a:p>
            <a:pPr lvl="0"/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600" u="sng" dirty="0" smtClean="0">
                <a:solidFill>
                  <a:srgbClr val="C00000"/>
                </a:solidFill>
              </a:rPr>
              <a:t> </a:t>
            </a:r>
            <a:r>
              <a:rPr lang="ru-RU" sz="16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приобщение дошкольников к истории и культуре родного города, местным достопримечательностям, воспитание любви и привязанности к родному городу, желание сохранить традиции и обычаи края.</a:t>
            </a:r>
            <a:r>
              <a:rPr lang="ru-RU" sz="18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hrono.ru/heraldicum/russia/subjects/towns/images/pavl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85728"/>
            <a:ext cx="936104" cy="114159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43608" y="4582278"/>
            <a:ext cx="728610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развитие: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1.Формировать любовь к родному городу его прошлому и настоящему.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2.Воспитывать у детей чувство гордости, восхищения красотой родного города.</a:t>
            </a:r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1Формировать умение детей высказывать предположения и делать простейшие выводы, излагать свои мысли понятно для окружающих.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2.Развивать умение составлять рассказы из личного опыта.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Воспитывать культуру речевого общения.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15616" y="1322766"/>
            <a:ext cx="742670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 эстетическое развитие.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1.Формировать умения детей самостоятельно определять тему сюжета, опираясь на знания из окружающей жизни.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2.Совершенствовать у детей технику изображения предметов.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3.Воспитывать художественно- эстетический вкус.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1.Формировать у детей осознанную потребность в двигательной активности.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2.Формировать у детей точное, выразительное выполнение всех упражнений.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3.Способствовать формированию разнообразных двигательных навыков.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Побуждать детей к самостоятельной организации знакомых подвижных игр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573016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1.Расширять знания детей о труде жителей города, основных профессиях.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2.Формирование у детей культуры поведения в общественных местах.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Воспитание добрых чувств, интереса к месту, где живёт ребёнок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6864" cy="603468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hrono.ru/heraldicum/russia/subjects/towns/images/pavl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936104" cy="11415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9" y="500042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проекта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86248" y="1142984"/>
            <a:ext cx="357190" cy="5715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14546" y="1785926"/>
            <a:ext cx="4579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00100" y="2143116"/>
            <a:ext cx="785818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проблематизации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выбора темы проекта: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 детей мотивации к проектной деятельности: погружение в проект, обсуждение темы, определение мотивов участия детей в предстоящей деятельности.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родителей с условиями, задачами проектной деятельности, алгоритмами совместной деятельности с детьми.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планирования проектной деятельности: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плана действий.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 ответов на поставленные вопросы разными способами: определение средств реализации проекта, источников информации и форм презентации на заключительном этапе.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осуществления проектной деятельности: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собственно проектной деятельности;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Объединение усилий детей, родителей и воспитателей для успешной работы по этой теме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этап – результат проектной деятельности: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мини-музея «Про город Павлово»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hrono.ru/heraldicum/russia/subjects/towns/images/pavlo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936104" cy="114159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1538" y="857232"/>
            <a:ext cx="71438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1.Познакомить родителей с проектом « Павлово – город любимый и родной».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2.Помощь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родителей в создании альбома «Достопримечательности города Павлово»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Привлечь родителей к экскурсии по городу, в библиотеку, музей.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Помощь родителей в создании мини- музея «Павловские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умельцы»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7"/>
            <a:ext cx="77048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Учебнометодическая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литература.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Н.В. Алёшина « Ознакомление дошкольников с окружающим миром и социальной действительностью»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Н.В. Алёшина « Патриотическое воспитание дошкольников»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Патриотическое воспитание дошкольников средствами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краеведо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туристической деятельности.( Под редакцией А.А. Остапца).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Н.Г.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Камратова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Л.Ф. Грибова «Патриотическое воспитание детей 6-7 лет»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692695"/>
          <a:ext cx="8784977" cy="57811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997"/>
                <a:gridCol w="1673328"/>
                <a:gridCol w="1464163"/>
                <a:gridCol w="1464163"/>
                <a:gridCol w="1464163"/>
                <a:gridCol w="1464163"/>
              </a:tblGrid>
              <a:tr h="6645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Познавательное 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 коммуникативное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 –эстетическое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735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возникновения города»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1.Рассказ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«История возникновения города»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2.Рассматривание альбома « Прошлое нашего города»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Экскурсия в  музей города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1.Составление рассказа по картинке «Старый город»,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Беседа «Знаешь ли ты  свой город»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С.р. Игра «Журналисты»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2.Лото «История города Павлово»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Рисование «Старые улочки»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2.Конструирование « Улицы старого города»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1.Физкультминутки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Спортивное развлечение «Павел Перевозчик»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79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«Знакомство с гербом города»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1.Рассказ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гербе «История возникновения герба»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Рассматривание «Герб города»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Составление описательного рассказа « Герб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1.Пазлы «Собери герб»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С.р.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Игра «Журналисты»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1.Пластилиннография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«Герб города»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 Рисование «Герб»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1.Физкультминутки, пальчиковые игры, подвижные игры</a:t>
                      </a:r>
                    </a:p>
                  </a:txBody>
                  <a:tcPr/>
                </a:tc>
              </a:tr>
              <a:tr h="23733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«Достопримечательности города»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Просмотр презентации «Достопримечательности города Павлово»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2.Целевые прогулки к памятникам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«Павловского лимона», «Павла Перевозчика» , «Гусиным боям»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1Беседа «Какие вы знаете достопримечательности города»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Беседа «Как сделать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 чистым»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С.р. Игра «Агрономы» (Сбор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урожая лимонов)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2.Лото «Памятники города»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1.Слушанье «Павловские канарейки»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 Рисование «Павловский лимон»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1.Физкультминутки, пальчиковые игры, подвижные игры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Перспективный план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188641"/>
          <a:ext cx="8784979" cy="58249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401"/>
                <a:gridCol w="1518302"/>
                <a:gridCol w="1373703"/>
                <a:gridCol w="1590604"/>
                <a:gridCol w="1590604"/>
                <a:gridCol w="1410365"/>
              </a:tblGrid>
              <a:tr h="7200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Художественно- эстетическое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6914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«Мой город»</a:t>
                      </a: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Рассматривание карты города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«Природа и животные нашего города»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Экскурсия в библиотеку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1.Чтение стихов о родном городе.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2.Составление творческих рассказов  «За что я люблю свой город»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С.р. Игры «Библиотека»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Беседа «Правила поведения в общественных местах»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НОД. Рисование «Мой любимый город»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Разучивание песен о городе Павлово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Конструирование 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 Мой город»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1.Физкультминутки, пальчиковые игры, подвижные игры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Промышленность города завод«Гидроагрегат» по изготовлению деталей к военным самолётам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1.Просмотр видеофильма 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заводе «Гидроагрегат»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2.Рассматривание альбома» Военные самолёты»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с детьми о труде взрослых работающих на заводе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Чтение стихотворения о заводе «Гидроагрегат»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С.р. Игра «Пилоты»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Пазлы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«Самолёты»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1.Лепка «Самолёты»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1.Физкультминутки, пальчиковые игры, подвижные игры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045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Промышленность города «Завод им. Кирова» по изготовлению столовых приборов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1.Просмотр презентации 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заводе им. Кирова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2.Рассматривание альбома «Столовые приборы»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Экскурсия на завод им. Кирова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1.Беседа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детьми , кто из родителей работает на заводе им.Кирова, какие у них профессии.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С.р. Игры «Магазин столовых приборов»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2.Д.и. «Для чего этот прибор»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1.Рисование «Роспись ложки»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Лепка «Лопатка для торта»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1.Физкультминутки, пальчиковые игры, подвижные игры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1886</Words>
  <Application>Microsoft Office PowerPoint</Application>
  <PresentationFormat>Экран (4:3)</PresentationFormat>
  <Paragraphs>295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Слайд 1</vt:lpstr>
      <vt:lpstr>Слайд 2</vt:lpstr>
      <vt:lpstr>АКТУАЛЬНОСТЬ</vt:lpstr>
      <vt:lpstr>Цель проекта:    приобщение дошкольников к истории и культуре родного города, местным достопримечательностям, воспитание любви и привязанности к родному городу, желание сохранить традиции и обычаи края.  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40</cp:revision>
  <dcterms:created xsi:type="dcterms:W3CDTF">2014-07-06T18:18:01Z</dcterms:created>
  <dcterms:modified xsi:type="dcterms:W3CDTF">2026-02-10T19:58:48Z</dcterms:modified>
</cp:coreProperties>
</file>