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72" r:id="rId6"/>
    <p:sldId id="278" r:id="rId7"/>
    <p:sldId id="260" r:id="rId8"/>
    <p:sldId id="261" r:id="rId9"/>
    <p:sldId id="269" r:id="rId10"/>
    <p:sldId id="279" r:id="rId11"/>
    <p:sldId id="280" r:id="rId12"/>
    <p:sldId id="266" r:id="rId13"/>
    <p:sldId id="281" r:id="rId14"/>
    <p:sldId id="264" r:id="rId15"/>
    <p:sldId id="286" r:id="rId16"/>
    <p:sldId id="287" r:id="rId17"/>
    <p:sldId id="276" r:id="rId18"/>
    <p:sldId id="28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7" autoAdjust="0"/>
    <p:restoredTop sz="94660"/>
  </p:normalViewPr>
  <p:slideViewPr>
    <p:cSldViewPr>
      <p:cViewPr varScale="1">
        <p:scale>
          <a:sx n="106" d="100"/>
          <a:sy n="106" d="100"/>
        </p:scale>
        <p:origin x="168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№ 22 «Колобок»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071546"/>
            <a:ext cx="8229600" cy="30718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0070C0"/>
                </a:solidFill>
              </a:rPr>
              <a:t>  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Познавательный проект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нравственно -  патриотическому воспитанию</a:t>
            </a:r>
            <a:endParaRPr lang="ru-RU" sz="4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buNone/>
            </a:pP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«Флаг российской федерации»</a:t>
            </a:r>
            <a:endParaRPr lang="ru-RU" sz="4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детей подготовительной группы</a:t>
            </a:r>
          </a:p>
          <a:p>
            <a:pPr fontAlgn="base"/>
            <a:endParaRPr lang="ru-RU" sz="4400" dirty="0" smtClean="0"/>
          </a:p>
          <a:p>
            <a:pPr algn="ctr">
              <a:buNone/>
            </a:pPr>
            <a:endParaRPr lang="ru-RU" sz="4400" dirty="0" smtClean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6314" y="4286256"/>
            <a:ext cx="39770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высшей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квалификационной категории 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Меженина Светлана Владимировна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5949280"/>
            <a:ext cx="8856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Нижегородская область,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 Павлово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501122" cy="62242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Организация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деятельности детей в рамках проекта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1052736"/>
          <a:ext cx="8517632" cy="5495087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5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46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Вид деятельности 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 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6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игровая 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Дидактические игры: «Собери флаг»</a:t>
                      </a:r>
                      <a:endParaRPr lang="ru-RU" sz="16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79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коммуникативная 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Беседы 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«Наш дом – Россия»;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«У каждой страны свой флаг»;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«Где флаги увидеть можно»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43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познавательно - исследовательская 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Презентация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« История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возникновения 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государственного флага России»  </a:t>
                      </a:r>
                      <a:endParaRPr lang="ru-RU" sz="16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Презентация «День Российского Флага»,                                                                                                           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Просмотр мультфильма «Как Петр-Царевич искал цвета для флага»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326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восприятие художественной литературы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Чтение стихотворений: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-В.Степанов «Флаг России», 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-Е Николаев «Флаг родины моей»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-Г.Лапшина «Три цвета на флаге России».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-К. Ушинский «Наше Отечество»</a:t>
                      </a:r>
                      <a:endParaRPr lang="ru-RU" sz="16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501122" cy="62242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Организация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деятельности детей в рамках проекта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1052736"/>
          <a:ext cx="8517632" cy="417646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5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46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Вид деятельности 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 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6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изобразительная 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НОД                                                                                                                                                                            - Аппликация коллективная Тема: « День Флага России».                                                                                                                           - Рисование: «Флаг России»                                                                                                                                   - Конструирование:  «Флаг России»                                                         -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Пластилинография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«Флаг РФ»</a:t>
                      </a:r>
                      <a:endParaRPr lang="ru-RU" sz="16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27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музыкальная 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Слушание Гимна России.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песня«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Флаг России»,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муз. И. Г. Смирновой.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Двигательная 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600" u="non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Эстафеты: </a:t>
                      </a:r>
                      <a:r>
                        <a:rPr kumimoji="0" lang="ru-RU" sz="16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«Кто скорее до флажка»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6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«Переправа»,</a:t>
                      </a:r>
                      <a:r>
                        <a:rPr kumimoji="0" lang="ru-RU" sz="1600" i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«Кто быстрее соберет флажки»</a:t>
                      </a:r>
                      <a:endParaRPr lang="ru-RU" sz="16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6048672" cy="9361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Фоторепортаж .Работа с детьми</a:t>
            </a:r>
            <a:br>
              <a:rPr lang="ru-RU" sz="2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Дидактическая игра «Собери Флаг РФ»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21315"/>
          <a:stretch>
            <a:fillRect/>
          </a:stretch>
        </p:blipFill>
        <p:spPr bwMode="auto">
          <a:xfrm>
            <a:off x="251520" y="1412776"/>
            <a:ext cx="2880320" cy="3237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t="19724"/>
          <a:stretch>
            <a:fillRect/>
          </a:stretch>
        </p:blipFill>
        <p:spPr bwMode="auto">
          <a:xfrm>
            <a:off x="5940152" y="1340768"/>
            <a:ext cx="3053594" cy="354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t="32452"/>
          <a:stretch>
            <a:fillRect/>
          </a:stretch>
        </p:blipFill>
        <p:spPr bwMode="auto">
          <a:xfrm>
            <a:off x="2987824" y="3573016"/>
            <a:ext cx="3385420" cy="3057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35634"/>
          <a:stretch>
            <a:fillRect/>
          </a:stretch>
        </p:blipFill>
        <p:spPr bwMode="auto">
          <a:xfrm>
            <a:off x="395536" y="1052736"/>
            <a:ext cx="3385420" cy="291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t="10178"/>
          <a:stretch>
            <a:fillRect/>
          </a:stretch>
        </p:blipFill>
        <p:spPr bwMode="auto">
          <a:xfrm>
            <a:off x="5292080" y="1052736"/>
            <a:ext cx="3143603" cy="280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5472608" cy="72008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Работа с детьми.</a:t>
            </a:r>
            <a:b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Конструирование «Флаг РФ»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l="9171" t="30860" b="9548"/>
          <a:stretch>
            <a:fillRect/>
          </a:stretch>
        </p:blipFill>
        <p:spPr bwMode="auto">
          <a:xfrm>
            <a:off x="899592" y="4005064"/>
            <a:ext cx="446449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 l="1294" r="7245"/>
          <a:stretch>
            <a:fillRect/>
          </a:stretch>
        </p:blipFill>
        <p:spPr bwMode="auto">
          <a:xfrm rot="16200000">
            <a:off x="6129269" y="3928959"/>
            <a:ext cx="1870381" cy="2733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Фоторепортаж .Работа с детьми</a:t>
            </a:r>
            <a:b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Аппликация коллективная работа «День Российского флаг».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 b="14187"/>
          <a:stretch>
            <a:fillRect/>
          </a:stretch>
        </p:blipFill>
        <p:spPr bwMode="auto">
          <a:xfrm>
            <a:off x="323528" y="1628800"/>
            <a:ext cx="403860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7824" r="2739"/>
          <a:stretch>
            <a:fillRect/>
          </a:stretch>
        </p:blipFill>
        <p:spPr bwMode="auto">
          <a:xfrm>
            <a:off x="5292080" y="1340768"/>
            <a:ext cx="3528392" cy="3322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 t="23837" r="3718" b="2269"/>
          <a:stretch>
            <a:fillRect/>
          </a:stretch>
        </p:blipFill>
        <p:spPr bwMode="auto">
          <a:xfrm>
            <a:off x="2195736" y="4149080"/>
            <a:ext cx="388843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192688" cy="77809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Фоторепортаж .Работа с детьми</a:t>
            </a:r>
            <a:b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Пластилинография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«Флаг РФ».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3024336" cy="4041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l="1679" t="9407" r="2039" b="2397"/>
          <a:stretch>
            <a:fillRect/>
          </a:stretch>
        </p:blipFill>
        <p:spPr bwMode="auto">
          <a:xfrm>
            <a:off x="4067944" y="2060848"/>
            <a:ext cx="482453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23728" y="332656"/>
            <a:ext cx="4968552" cy="1008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Фоторепортаж .Работа с детьми</a:t>
            </a:r>
            <a:b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Рисование «Флаг России».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 l="14685" t="6557" r="14826"/>
          <a:stretch>
            <a:fillRect/>
          </a:stretch>
        </p:blipFill>
        <p:spPr bwMode="auto">
          <a:xfrm>
            <a:off x="899592" y="1700808"/>
            <a:ext cx="748883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Анализ результатов и достигнутых эффектов проекта</a:t>
            </a:r>
            <a:endParaRPr lang="ru-RU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Дети: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Знают флаг России, его отличительные особенности.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Знают стихи о флаге России.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Проявляют познавательную активность к истории своего государства.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Умеют самостоятельно изготовить из бумаги и нарисовать флаг России.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Испытывают уважение к могуществу Российской державы, любовь к Родине, чувство гордости за свою страну.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Дальнейшее развитие проекта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После завершения работы данного проекта, мы будем продолжать работу по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патриотическому воспитанию детей.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Мы надеемся, что работа по патриотическому воспитанию, организованная на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базе детского сада, будет способствовать формированию у детей чувства любви,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заботы, взаимопонимания к людям старшего поколения, желание хранить и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уважать свою историю, свое наследие.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5661248"/>
            <a:ext cx="5760640" cy="5040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1628800"/>
            <a:ext cx="5040560" cy="30963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Белый цвет – означает мир и чистоту совести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Синий цвет - означает небо, верность и правду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Красны цвет – означает отвагу, мужество, силу, героизм и кровь, пролитую за Отечество.</a:t>
            </a:r>
          </a:p>
          <a:p>
            <a:pPr algn="ctr">
              <a:buNone/>
            </a:pP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5576" y="188640"/>
            <a:ext cx="8229600" cy="115212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45000" lnSpcReduction="20000"/>
          </a:bodyPr>
          <a:lstStyle/>
          <a:p>
            <a:pPr algn="ctr">
              <a:buNone/>
            </a:pPr>
            <a:endParaRPr lang="ru-RU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Государственный флаг – это символ свободы, независимости и самостоятельности государства.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22 августа день </a:t>
            </a:r>
            <a:r>
              <a:rPr lang="ru-RU" sz="4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государственного флага.</a:t>
            </a:r>
            <a:endParaRPr lang="ru-RU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User\Desktop\1614559740_48-p-rossiya-na-belom-fone-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3528392" cy="312145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Паспорт проекта 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Проблема: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Дети не знают государственного праздника «День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рождения Российского флага» и государственных символов родной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страны: флаг, герб, гимна России. А если видели или слышали, то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могут объяснить, что это такое.</a:t>
            </a:r>
          </a:p>
          <a:p>
            <a:pPr algn="just" fontAlgn="base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Программное содержание:</a:t>
            </a:r>
          </a:p>
          <a:p>
            <a:pPr lvl="0" algn="just"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Расширить знания детей о государственных символах России;</a:t>
            </a:r>
          </a:p>
          <a:p>
            <a:pPr lvl="0" algn="just"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Сформировать у детей чувство гордости за свою Родину;</a:t>
            </a:r>
          </a:p>
          <a:p>
            <a:pPr lvl="0" algn="just"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Расширить знания об истории возникновения государственного флага;</a:t>
            </a:r>
          </a:p>
          <a:p>
            <a:pPr algn="just" fontAlgn="base"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Вид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проекта: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групповой, познавательный, краткосрочный, 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воспитатель группы, воспитанники подготовительной группы, родители.</a:t>
            </a:r>
          </a:p>
          <a:p>
            <a:pPr lvl="0" fontAlgn="base"/>
            <a:endParaRPr lang="ru-RU" sz="2000" dirty="0" smtClean="0"/>
          </a:p>
          <a:p>
            <a:endParaRPr lang="ru-RU" sz="2000" dirty="0" smtClean="0"/>
          </a:p>
          <a:p>
            <a:pPr fontAlgn="base"/>
            <a:endParaRPr lang="ru-RU" sz="2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4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643998" cy="52864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Актуальность проекта: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Одно из важнейших звеньев системы воспитательной работы сегодня – это патриотическое воспитание. Ответ на вопрос «Что такое патриотизм?» в разные времена пытались дать многие известные люди нашей страны. Так, С.И. Ожегов определял патриотизм как «…преданность и любовь к своему Отечеству и своему народу».  В современном обществе очень мало уделяется внимание патриотическому воспитанию. 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Данный проект - это попытка движения от воспитания простых чувств к достижению наивысшей цели - воспитанию чувств патриотических, любви и гордости  за свою Родину. К сожалению, День флага праздник молодой и мало кто знает историю праздника – 22 августа. Этот проект позволит детям и их родителям лучше узнать об этом празднике и традициях его празднования, что является отличной возможностью воспитать чувство гордости за свой народ, Родину и, конечно, символику нашей страны.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Работа по проекту будет способствовать плодотворному патриотическому воспитанию детей уже в дошкольном возрасте. 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Таким образом, возникшее противоречие, с одной стороны важность и необходимость ознакомления детей с государственными символами России; и с другой стороны отсутствие целенаправленной работы привели к выбору темы проекта.</a:t>
            </a:r>
          </a:p>
          <a:p>
            <a:endParaRPr lang="ru-RU" sz="1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Формировать представления о значении Государственного флага РФ, сформировать  нравственно патриотические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качества: гордость, гуманизм.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457203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 проекта: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Обобщить знания детей о Государственном флаге /значение цветов, изображенных на флаге/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Уточнить представление детей о России как о государстве, в котором они живут (столица).                                                                  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Способствовать обогащению словарного запаса по теме «Родина», расширению кругозора. 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Воспитывать любовь к Родине, чувство гордости за нее, уважительное отношение к Государственному флагу РФ.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7787208" cy="288032"/>
          </a:xfrm>
        </p:spPr>
        <p:txBody>
          <a:bodyPr>
            <a:normAutofit fontScale="90000"/>
          </a:bodyPr>
          <a:lstStyle/>
          <a:p>
            <a:endParaRPr lang="ru-RU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детей сформируются знания об  истории возникновения Российского флага,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будут знать значение цветов на флаге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будут иметь представление о дне Российского флага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Будут проявлять  интерес к творческой деятельности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Будут с гордостью и уважением относится к своей стране.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Пополнится  предметно  – развивающая  среда  в группе:  фотографиями,  иллюстрациями,  художественной  литературой, энциклопедиями. </a:t>
            </a:r>
          </a:p>
          <a:p>
            <a:pPr algn="just">
              <a:lnSpc>
                <a:spcPct val="150000"/>
              </a:lnSpc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39552" y="548680"/>
            <a:ext cx="8229600" cy="7969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4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Ожидаемый результат по проекту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4114800" cy="576064"/>
          </a:xfrm>
        </p:spPr>
        <p:txBody>
          <a:bodyPr>
            <a:normAutofit fontScale="90000"/>
          </a:bodyPr>
          <a:lstStyle/>
          <a:p>
            <a:endParaRPr lang="ru-RU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1этап:  подготовительный</a:t>
            </a: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1.Составление плана работы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Беседа с детьми о Флаге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Изучение методической литературы по теме.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Подбор иллюстраций, художественной литературы  по теме.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этап основной  практический.</a:t>
            </a: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1.Написание конспектов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2.Узнать как можно больше сведений  о Российском флаге из энциклопедий и справочников.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3.На этом этапе все участники проекта принимают участие в практической деятельности по воплощению ранее изученных теоретических знаний.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95536" y="548680"/>
            <a:ext cx="8229600" cy="7969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4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9397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Методы и формы работы с детьми: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беседы; просмотр презентаций и видео роликов о  Российской символике.</a:t>
            </a: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рассматривание иллюстраций; </a:t>
            </a: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подвижные игры;</a:t>
            </a: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дидактические игры;</a:t>
            </a: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сюжетно-ролевые игры</a:t>
            </a: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творческая мастерская</a:t>
            </a: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чтение художественной литературы, художественное слово</a:t>
            </a: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</a:t>
            </a:r>
          </a:p>
          <a:p>
            <a:endParaRPr lang="ru-RU" sz="2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501122" cy="114300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Формы работы с родителями воспитанников: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Консультации для родителей, «Россия – страна, в которой мы живем»; «Значение полос на флаге». Папка – передвижка «История флага России».</a:t>
            </a: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Беседы с родителями по теме проекта</a:t>
            </a: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Ознакомление  родителей и детей с фотоматериалом по теме проекта</a:t>
            </a: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Участие родителей в обогащении РППС: создание и пополнение центра патриотического воспитания для детей.</a:t>
            </a:r>
          </a:p>
          <a:p>
            <a:endParaRPr lang="ru-RU" sz="2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РППС группы</a:t>
            </a:r>
            <a:endParaRPr lang="ru-RU" sz="40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8587" r="7217" b="3908"/>
          <a:stretch>
            <a:fillRect/>
          </a:stretch>
        </p:blipFill>
        <p:spPr bwMode="auto">
          <a:xfrm>
            <a:off x="539552" y="980728"/>
            <a:ext cx="3139007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17859" r="18288" b="8681"/>
          <a:stretch>
            <a:fillRect/>
          </a:stretch>
        </p:blipFill>
        <p:spPr bwMode="auto">
          <a:xfrm>
            <a:off x="5148064" y="980728"/>
            <a:ext cx="331236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95536" y="5157192"/>
            <a:ext cx="8496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Методическое обеспечение: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Демонстрационный материал по нравственно-патриотическому воспитанию, методическое пособие по патриотическому воспитанию, дидактические игры, глобусы, географические карты, изделия народного промысла (хохлома, дымковские игрушки, гжель и др.).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963</Words>
  <Application>Microsoft Office PowerPoint</Application>
  <PresentationFormat>Экран (4:3)</PresentationFormat>
  <Paragraphs>127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Тема Office</vt:lpstr>
      <vt:lpstr>Муниципальное бюджетное дошкольное образовательное учреждение детский сад № 22 «Колобок»</vt:lpstr>
      <vt:lpstr>Паспорт проекта </vt:lpstr>
      <vt:lpstr>Актуальность </vt:lpstr>
      <vt:lpstr> Цель проекта: Формировать представления о значении Государственного флага РФ, сформировать  нравственно патриотические качества: гордость, гуманизм.</vt:lpstr>
      <vt:lpstr>Презентация PowerPoint</vt:lpstr>
      <vt:lpstr>Презентация PowerPoint</vt:lpstr>
      <vt:lpstr> Методы и формы работы с детьми: </vt:lpstr>
      <vt:lpstr> Формы работы с родителями воспитанников: </vt:lpstr>
      <vt:lpstr>РППС группы</vt:lpstr>
      <vt:lpstr> Организация деятельности детей в рамках проекта  </vt:lpstr>
      <vt:lpstr> Организация деятельности детей в рамках проекта  </vt:lpstr>
      <vt:lpstr> Фоторепортаж .Работа с детьми Дидактическая игра «Собери Флаг РФ» </vt:lpstr>
      <vt:lpstr>Работа с детьми. Конструирование «Флаг РФ»</vt:lpstr>
      <vt:lpstr>Фоторепортаж .Работа с детьми Аппликация коллективная работа «День Российского флаг». </vt:lpstr>
      <vt:lpstr> Фоторепортаж .Работа с детьми Пластилинография «Флаг РФ». </vt:lpstr>
      <vt:lpstr>Презентация PowerPoint</vt:lpstr>
      <vt:lpstr>Анализ результатов и достигнутых эффектов проекта</vt:lpstr>
      <vt:lpstr>Спасибо за внимание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Наименование учреждения</dc:title>
  <dc:creator>Marat</dc:creator>
  <cp:lastModifiedBy>Пользователь Asus</cp:lastModifiedBy>
  <cp:revision>66</cp:revision>
  <dcterms:created xsi:type="dcterms:W3CDTF">2019-10-21T04:28:19Z</dcterms:created>
  <dcterms:modified xsi:type="dcterms:W3CDTF">2026-02-12T05:39:18Z</dcterms:modified>
</cp:coreProperties>
</file>