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0" r:id="rId1"/>
  </p:sldMasterIdLst>
  <p:notesMasterIdLst>
    <p:notesMasterId r:id="rId16"/>
  </p:notesMasterIdLst>
  <p:sldIdLst>
    <p:sldId id="256" r:id="rId2"/>
    <p:sldId id="291" r:id="rId3"/>
    <p:sldId id="293" r:id="rId4"/>
    <p:sldId id="313" r:id="rId5"/>
    <p:sldId id="312" r:id="rId6"/>
    <p:sldId id="316" r:id="rId7"/>
    <p:sldId id="310" r:id="rId8"/>
    <p:sldId id="301" r:id="rId9"/>
    <p:sldId id="309" r:id="rId10"/>
    <p:sldId id="318" r:id="rId11"/>
    <p:sldId id="324" r:id="rId12"/>
    <p:sldId id="322" r:id="rId13"/>
    <p:sldId id="323" r:id="rId14"/>
    <p:sldId id="30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94" autoAdjust="0"/>
    <p:restoredTop sz="94660"/>
  </p:normalViewPr>
  <p:slideViewPr>
    <p:cSldViewPr>
      <p:cViewPr varScale="1">
        <p:scale>
          <a:sx n="106" d="100"/>
          <a:sy n="106" d="100"/>
        </p:scale>
        <p:origin x="156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AE2C63-D165-4252-86D4-A38CEBB82776}" type="datetimeFigureOut">
              <a:rPr lang="ru-RU" smtClean="0"/>
              <a:pPr/>
              <a:t>12.02.2026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25BB8-B54F-4151-9A1F-35C6C0AF0AE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9C7E-6764-4FFF-AA8C-73E7EDA0985A}" type="datetimeFigureOut">
              <a:rPr lang="ru-RU" smtClean="0"/>
              <a:pPr/>
              <a:t>12.02.2026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E72C-F742-49DF-8656-146EC3A6B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9C7E-6764-4FFF-AA8C-73E7EDA0985A}" type="datetimeFigureOut">
              <a:rPr lang="ru-RU" smtClean="0"/>
              <a:pPr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E72C-F742-49DF-8656-146EC3A6B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9C7E-6764-4FFF-AA8C-73E7EDA0985A}" type="datetimeFigureOut">
              <a:rPr lang="ru-RU" smtClean="0"/>
              <a:pPr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E72C-F742-49DF-8656-146EC3A6B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9C7E-6764-4FFF-AA8C-73E7EDA0985A}" type="datetimeFigureOut">
              <a:rPr lang="ru-RU" smtClean="0"/>
              <a:pPr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E72C-F742-49DF-8656-146EC3A6B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9C7E-6764-4FFF-AA8C-73E7EDA0985A}" type="datetimeFigureOut">
              <a:rPr lang="ru-RU" smtClean="0"/>
              <a:pPr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E72C-F742-49DF-8656-146EC3A6B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9C7E-6764-4FFF-AA8C-73E7EDA0985A}" type="datetimeFigureOut">
              <a:rPr lang="ru-RU" smtClean="0"/>
              <a:pPr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E72C-F742-49DF-8656-146EC3A6B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9C7E-6764-4FFF-AA8C-73E7EDA0985A}" type="datetimeFigureOut">
              <a:rPr lang="ru-RU" smtClean="0"/>
              <a:pPr/>
              <a:t>12.02.2026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E72C-F742-49DF-8656-146EC3A6B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9C7E-6764-4FFF-AA8C-73E7EDA0985A}" type="datetimeFigureOut">
              <a:rPr lang="ru-RU" smtClean="0"/>
              <a:pPr/>
              <a:t>12.02.2026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E72C-F742-49DF-8656-146EC3A6B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9C7E-6764-4FFF-AA8C-73E7EDA0985A}" type="datetimeFigureOut">
              <a:rPr lang="ru-RU" smtClean="0"/>
              <a:pPr/>
              <a:t>12.02.2026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E72C-F742-49DF-8656-146EC3A6B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9C7E-6764-4FFF-AA8C-73E7EDA0985A}" type="datetimeFigureOut">
              <a:rPr lang="ru-RU" smtClean="0"/>
              <a:pPr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E72C-F742-49DF-8656-146EC3A6BA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9C7E-6764-4FFF-AA8C-73E7EDA0985A}" type="datetimeFigureOut">
              <a:rPr lang="ru-RU" smtClean="0"/>
              <a:pPr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8DCE72C-F742-49DF-8656-146EC3A6BA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CA09C7E-6764-4FFF-AA8C-73E7EDA0985A}" type="datetimeFigureOut">
              <a:rPr lang="ru-RU" smtClean="0"/>
              <a:pPr/>
              <a:t>12.02.2026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8DCE72C-F742-49DF-8656-146EC3A6BA5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2400" cy="3235799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FFFF00"/>
                </a:solidFill>
              </a:rPr>
              <a:t/>
            </a:r>
            <a:br>
              <a:rPr lang="ru-RU" sz="5400" dirty="0" smtClean="0">
                <a:solidFill>
                  <a:srgbClr val="FFFF00"/>
                </a:solidFill>
              </a:rPr>
            </a:br>
            <a:r>
              <a:rPr lang="ru-RU" sz="5400" dirty="0" smtClean="0">
                <a:solidFill>
                  <a:srgbClr val="FFFF00"/>
                </a:solidFill>
              </a:rPr>
              <a:t/>
            </a:r>
            <a:br>
              <a:rPr lang="ru-RU" sz="5400" dirty="0" smtClean="0">
                <a:solidFill>
                  <a:srgbClr val="FFFF00"/>
                </a:solidFill>
              </a:rPr>
            </a:br>
            <a:r>
              <a:rPr lang="ru-RU" sz="5400" dirty="0" smtClean="0">
                <a:solidFill>
                  <a:srgbClr val="FFFF00"/>
                </a:solidFill>
              </a:rPr>
              <a:t/>
            </a:r>
            <a:br>
              <a:rPr lang="ru-RU" sz="5400" dirty="0" smtClean="0">
                <a:solidFill>
                  <a:srgbClr val="FFFF00"/>
                </a:solidFill>
              </a:rPr>
            </a:br>
            <a:r>
              <a:rPr lang="ru-RU" sz="5400" dirty="0" smtClean="0">
                <a:solidFill>
                  <a:srgbClr val="FFFF00"/>
                </a:solidFill>
              </a:rPr>
              <a:t/>
            </a:r>
            <a:br>
              <a:rPr lang="ru-RU" sz="5400" dirty="0" smtClean="0">
                <a:solidFill>
                  <a:srgbClr val="FFFF00"/>
                </a:solidFill>
              </a:rPr>
            </a:br>
            <a:r>
              <a:rPr lang="ru-RU" sz="5400" dirty="0" smtClean="0">
                <a:solidFill>
                  <a:srgbClr val="FFFF00"/>
                </a:solidFill>
              </a:rPr>
              <a:t/>
            </a:r>
            <a:br>
              <a:rPr lang="ru-RU" sz="5400" dirty="0" smtClean="0">
                <a:solidFill>
                  <a:srgbClr val="FFFF00"/>
                </a:solidFill>
              </a:rPr>
            </a:br>
            <a:r>
              <a:rPr lang="ru-RU" sz="5400" dirty="0" smtClean="0">
                <a:solidFill>
                  <a:srgbClr val="FFFF00"/>
                </a:solidFill>
              </a:rPr>
              <a:t/>
            </a:r>
            <a:br>
              <a:rPr lang="ru-RU" sz="5400" dirty="0" smtClean="0">
                <a:solidFill>
                  <a:srgbClr val="FFFF00"/>
                </a:solidFill>
              </a:rPr>
            </a:br>
            <a:r>
              <a:rPr lang="ru-RU" sz="5400" dirty="0" smtClean="0">
                <a:solidFill>
                  <a:srgbClr val="FFFF00"/>
                </a:solidFill>
              </a:rPr>
              <a:t/>
            </a:r>
            <a:br>
              <a:rPr lang="ru-RU" sz="5400" dirty="0" smtClean="0">
                <a:solidFill>
                  <a:srgbClr val="FFFF00"/>
                </a:solidFill>
              </a:rPr>
            </a:br>
            <a:r>
              <a:rPr lang="ru-RU" sz="5400" dirty="0" smtClean="0">
                <a:solidFill>
                  <a:srgbClr val="FFFF00"/>
                </a:solidFill>
              </a:rPr>
              <a:t/>
            </a:r>
            <a:br>
              <a:rPr lang="ru-RU" sz="5400" dirty="0" smtClean="0">
                <a:solidFill>
                  <a:srgbClr val="FFFF00"/>
                </a:solidFill>
              </a:rPr>
            </a:br>
            <a:r>
              <a:rPr lang="ru-RU" sz="5400" dirty="0" smtClean="0">
                <a:solidFill>
                  <a:srgbClr val="FFFF00"/>
                </a:solidFill>
              </a:rPr>
              <a:t/>
            </a:r>
            <a:br>
              <a:rPr lang="ru-RU" sz="5400" dirty="0" smtClean="0">
                <a:solidFill>
                  <a:srgbClr val="FFFF00"/>
                </a:solidFill>
              </a:rPr>
            </a:br>
            <a:r>
              <a:rPr lang="ru-RU" sz="5400" dirty="0" smtClean="0">
                <a:solidFill>
                  <a:srgbClr val="FFFF00"/>
                </a:solidFill>
              </a:rPr>
              <a:t/>
            </a:r>
            <a:br>
              <a:rPr lang="ru-RU" sz="5400" dirty="0" smtClean="0">
                <a:solidFill>
                  <a:srgbClr val="FFFF00"/>
                </a:solidFill>
              </a:rPr>
            </a:br>
            <a:r>
              <a:rPr lang="ru-RU" sz="5400" dirty="0" smtClean="0">
                <a:solidFill>
                  <a:srgbClr val="FFFF00"/>
                </a:solidFill>
              </a:rPr>
              <a:t/>
            </a:r>
            <a:br>
              <a:rPr lang="ru-RU" sz="5400" dirty="0" smtClean="0">
                <a:solidFill>
                  <a:srgbClr val="FFFF00"/>
                </a:solidFill>
              </a:rPr>
            </a:b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Физкультурно-оздоровительная работа  </a:t>
            </a:r>
            <a:b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младшей группе  «Пчелка»</a:t>
            </a:r>
            <a:b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№ 22 г. Павлово</a:t>
            </a:r>
            <a:endParaRPr lang="ru-RU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4208" y="4929198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Меженина С.В.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404664"/>
            <a:ext cx="76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№ 22 «Колобок» г. Павлово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585252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Нижегородская область,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Павлово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86409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Дыхательная гимнастика: «Щеки быстро надуваем,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воздух сильно выдуваем»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60848"/>
            <a:ext cx="4690864" cy="358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7132" t="5062" r="21652" b="25779"/>
          <a:stretch>
            <a:fillRect/>
          </a:stretch>
        </p:blipFill>
        <p:spPr bwMode="auto">
          <a:xfrm>
            <a:off x="5364088" y="2564904"/>
            <a:ext cx="331236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Гимнастика для глаз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24269" b="7521"/>
          <a:stretch>
            <a:fillRect/>
          </a:stretch>
        </p:blipFill>
        <p:spPr bwMode="auto">
          <a:xfrm>
            <a:off x="539552" y="908720"/>
            <a:ext cx="3096344" cy="256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32986"/>
          <a:stretch>
            <a:fillRect/>
          </a:stretch>
        </p:blipFill>
        <p:spPr bwMode="auto">
          <a:xfrm>
            <a:off x="5148064" y="836712"/>
            <a:ext cx="3243144" cy="2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915816" y="3573016"/>
            <a:ext cx="3672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Гимнастика для рук</a:t>
            </a:r>
            <a:endParaRPr lang="ru-RU" sz="2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t="17773"/>
          <a:stretch>
            <a:fillRect/>
          </a:stretch>
        </p:blipFill>
        <p:spPr bwMode="auto">
          <a:xfrm>
            <a:off x="467544" y="4077072"/>
            <a:ext cx="2952328" cy="2572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077072"/>
            <a:ext cx="3382725" cy="252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Пальчиковая гимнастика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7314" r="2016" b="5270"/>
          <a:stretch>
            <a:fillRect/>
          </a:stretch>
        </p:blipFill>
        <p:spPr bwMode="auto">
          <a:xfrm>
            <a:off x="1547664" y="1124744"/>
            <a:ext cx="573460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43048" t="19467" r="17726" b="16346"/>
          <a:stretch>
            <a:fillRect/>
          </a:stretch>
        </p:blipFill>
        <p:spPr bwMode="auto">
          <a:xfrm>
            <a:off x="755576" y="3789040"/>
            <a:ext cx="288032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 t="33730" r="59095" b="18723"/>
          <a:stretch>
            <a:fillRect/>
          </a:stretch>
        </p:blipFill>
        <p:spPr bwMode="auto">
          <a:xfrm>
            <a:off x="4644008" y="3861048"/>
            <a:ext cx="338437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Музыкально-ритмичные движения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1392" b="8012"/>
          <a:stretch>
            <a:fillRect/>
          </a:stretch>
        </p:blipFill>
        <p:spPr bwMode="auto">
          <a:xfrm>
            <a:off x="395536" y="1844824"/>
            <a:ext cx="374441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t="24487"/>
          <a:stretch>
            <a:fillRect/>
          </a:stretch>
        </p:blipFill>
        <p:spPr bwMode="auto">
          <a:xfrm>
            <a:off x="4860032" y="1772816"/>
            <a:ext cx="373854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0105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Спасибо за внимание!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6000" dirty="0" smtClean="0">
                <a:solidFill>
                  <a:srgbClr val="C00000"/>
                </a:solidFill>
              </a:rPr>
              <a:t>Будьте здоровы!</a:t>
            </a:r>
            <a:endParaRPr lang="ru-RU" sz="6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704088"/>
            <a:ext cx="7043758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Цель: охрана здоровья и формирование основы культуры здоровья.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Сохранение и укрепление физического и психического здоровья детей.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Воспитание культурно-гигиенических навыков.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начальных представлений о здоровом образе жизни.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Развитие физических качеств (скоростных, силовых, гибкости, выносливости и координации).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Накопление и обогащение двигательного опыта детей (овладение основными движениями.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у воспитанников потребности в двигательной активности и  физическом совершенствовании. </a:t>
            </a:r>
          </a:p>
          <a:p>
            <a:endParaRPr lang="ru-RU" sz="1800" dirty="0" smtClean="0"/>
          </a:p>
          <a:p>
            <a:endParaRPr lang="ru-RU" sz="18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Основные направления работы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7239000" cy="484632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Физкультурные занятия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Утренняя гимнастика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Гимнастика после сна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Физкультминутки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Дыхательная гимнастика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Пальчиковая гимнастика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Зрительная гимнастика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Гигиенические процедуры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Закаливающие процедуры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Прогулка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Подвижные игры на прогулке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Утренняя гимнастика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35638"/>
          <a:stretch>
            <a:fillRect/>
          </a:stretch>
        </p:blipFill>
        <p:spPr bwMode="auto">
          <a:xfrm>
            <a:off x="899592" y="836712"/>
            <a:ext cx="3240360" cy="228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30766"/>
          <a:stretch>
            <a:fillRect/>
          </a:stretch>
        </p:blipFill>
        <p:spPr bwMode="auto">
          <a:xfrm>
            <a:off x="5220072" y="836712"/>
            <a:ext cx="3096344" cy="2377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2051720" y="3140968"/>
            <a:ext cx="5256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Физкультурные занятия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 t="4781" b="10769"/>
          <a:stretch>
            <a:fillRect/>
          </a:stretch>
        </p:blipFill>
        <p:spPr bwMode="auto">
          <a:xfrm>
            <a:off x="395536" y="3861048"/>
            <a:ext cx="2462064" cy="277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 t="14525" b="17265"/>
          <a:stretch>
            <a:fillRect/>
          </a:stretch>
        </p:blipFill>
        <p:spPr bwMode="auto">
          <a:xfrm>
            <a:off x="6444208" y="4005064"/>
            <a:ext cx="253407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/>
          <a:srcRect t="22645" b="14017"/>
          <a:stretch>
            <a:fillRect/>
          </a:stretch>
        </p:blipFill>
        <p:spPr bwMode="auto">
          <a:xfrm>
            <a:off x="3275856" y="3933056"/>
            <a:ext cx="280831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29000"/>
            <a:ext cx="8229600" cy="57606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Гигиенические процедуры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«Чистота залог здоровья!»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149080"/>
            <a:ext cx="3312368" cy="248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4060" y="4077072"/>
            <a:ext cx="333637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699792" y="260648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Подвижные игры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t="10918"/>
          <a:stretch>
            <a:fillRect/>
          </a:stretch>
        </p:blipFill>
        <p:spPr bwMode="auto">
          <a:xfrm>
            <a:off x="323528" y="1052736"/>
            <a:ext cx="2952328" cy="235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 t="11277" b="5897"/>
          <a:stretch>
            <a:fillRect/>
          </a:stretch>
        </p:blipFill>
        <p:spPr bwMode="auto">
          <a:xfrm>
            <a:off x="5508104" y="908720"/>
            <a:ext cx="3024336" cy="253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Прогулка «Солнце, воздух и вода, наши лучшие друзья!»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3157"/>
          <a:stretch>
            <a:fillRect/>
          </a:stretch>
        </p:blipFill>
        <p:spPr bwMode="auto">
          <a:xfrm>
            <a:off x="323528" y="908720"/>
            <a:ext cx="278765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15460" b="23245"/>
          <a:stretch>
            <a:fillRect/>
          </a:stretch>
        </p:blipFill>
        <p:spPr bwMode="auto">
          <a:xfrm>
            <a:off x="3563888" y="980728"/>
            <a:ext cx="223224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11122" t="8029" r="12855" b="30258"/>
          <a:stretch>
            <a:fillRect/>
          </a:stretch>
        </p:blipFill>
        <p:spPr bwMode="auto">
          <a:xfrm>
            <a:off x="6228184" y="908720"/>
            <a:ext cx="252028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 r="17638" b="28634"/>
          <a:stretch>
            <a:fillRect/>
          </a:stretch>
        </p:blipFill>
        <p:spPr bwMode="auto">
          <a:xfrm>
            <a:off x="6516216" y="4005064"/>
            <a:ext cx="2226372" cy="258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 l="6339" t="22646" r="6777" b="27009"/>
          <a:stretch>
            <a:fillRect/>
          </a:stretch>
        </p:blipFill>
        <p:spPr bwMode="auto">
          <a:xfrm>
            <a:off x="251520" y="4365104"/>
            <a:ext cx="288032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print"/>
          <a:srcRect t="16240" r="10944" b="9054"/>
          <a:stretch>
            <a:fillRect/>
          </a:stretch>
        </p:blipFill>
        <p:spPr bwMode="auto">
          <a:xfrm>
            <a:off x="3491880" y="3789040"/>
            <a:ext cx="2520280" cy="2827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Хороший сон залог отличного настроения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5062" r="12377" b="28164"/>
          <a:stretch>
            <a:fillRect/>
          </a:stretch>
        </p:blipFill>
        <p:spPr bwMode="auto">
          <a:xfrm>
            <a:off x="395536" y="1412776"/>
            <a:ext cx="397078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12777"/>
            <a:ext cx="403860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3822" t="9832" r="3462" b="13856"/>
          <a:stretch>
            <a:fillRect/>
          </a:stretch>
        </p:blipFill>
        <p:spPr bwMode="auto">
          <a:xfrm>
            <a:off x="2555776" y="4293096"/>
            <a:ext cx="374441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640960" cy="129614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Гимнастика после сна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«Кто спит в постели сладко? Давно пора вставать. 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Спешите на зарядку, мы вас не будем ждать!»</a:t>
            </a: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312" t="24607" b="23315"/>
          <a:stretch>
            <a:fillRect/>
          </a:stretch>
        </p:blipFill>
        <p:spPr bwMode="auto">
          <a:xfrm>
            <a:off x="683568" y="1556792"/>
            <a:ext cx="3240360" cy="22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2737" t="24140" r="8811" b="9086"/>
          <a:stretch>
            <a:fillRect/>
          </a:stretch>
        </p:blipFill>
        <p:spPr bwMode="auto">
          <a:xfrm>
            <a:off x="4716016" y="1628800"/>
            <a:ext cx="324036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t="30766" b="15641"/>
          <a:stretch>
            <a:fillRect/>
          </a:stretch>
        </p:blipFill>
        <p:spPr bwMode="auto">
          <a:xfrm>
            <a:off x="3059832" y="4077072"/>
            <a:ext cx="33151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Ходьба по массажной дорожке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«Чтобы крепли ножки мы ходим по дорожке»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1122" t="25893" r="1995" b="5897"/>
          <a:stretch>
            <a:fillRect/>
          </a:stretch>
        </p:blipFill>
        <p:spPr bwMode="auto">
          <a:xfrm>
            <a:off x="5868144" y="1196752"/>
            <a:ext cx="309634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2855" t="34014" r="13294"/>
          <a:stretch>
            <a:fillRect/>
          </a:stretch>
        </p:blipFill>
        <p:spPr bwMode="auto">
          <a:xfrm>
            <a:off x="179512" y="1196752"/>
            <a:ext cx="316835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24154" r="4167"/>
          <a:stretch>
            <a:fillRect/>
          </a:stretch>
        </p:blipFill>
        <p:spPr bwMode="auto">
          <a:xfrm>
            <a:off x="3419872" y="2060848"/>
            <a:ext cx="237626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663</TotalTime>
  <Words>168</Words>
  <Application>Microsoft Office PowerPoint</Application>
  <PresentationFormat>Экран (4:3)</PresentationFormat>
  <Paragraphs>45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Calibri</vt:lpstr>
      <vt:lpstr>Constantia</vt:lpstr>
      <vt:lpstr>Times New Roman</vt:lpstr>
      <vt:lpstr>Wingdings 2</vt:lpstr>
      <vt:lpstr>Поток</vt:lpstr>
      <vt:lpstr>           Физкультурно-оздоровительная работа   в младшей группе  «Пчелка» МБДОУ  № 22 г. Павлово</vt:lpstr>
      <vt:lpstr>Цель: охрана здоровья и формирование основы культуры здоровья. </vt:lpstr>
      <vt:lpstr>Основные направления работы </vt:lpstr>
      <vt:lpstr>Утренняя гимнастика</vt:lpstr>
      <vt:lpstr>Гигиенические процедуры «Чистота залог здоровья!»</vt:lpstr>
      <vt:lpstr>Прогулка «Солнце, воздух и вода, наши лучшие друзья!»</vt:lpstr>
      <vt:lpstr>Хороший сон залог отличного настроения</vt:lpstr>
      <vt:lpstr>      Гимнастика после сна «Кто спит в постели сладко? Давно пора вставать.  Спешите на зарядку, мы вас не будем ждать!» </vt:lpstr>
      <vt:lpstr>  Ходьба по массажной дорожке  «Чтобы крепли ножки мы ходим по дорожке» </vt:lpstr>
      <vt:lpstr>Дыхательная гимнастика: «Щеки быстро надуваем, воздух сильно выдуваем»</vt:lpstr>
      <vt:lpstr>Гимнастика для глаз</vt:lpstr>
      <vt:lpstr>Пальчиковая гимнастика </vt:lpstr>
      <vt:lpstr>Музыкально-ритмичные движения</vt:lpstr>
      <vt:lpstr>     Спасибо за внимание!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Физкультурно-оздоровительная работа в младшей группе «Ягодка»</dc:title>
  <dc:creator>Айгуль</dc:creator>
  <cp:lastModifiedBy>Пользователь Asus</cp:lastModifiedBy>
  <cp:revision>94</cp:revision>
  <dcterms:created xsi:type="dcterms:W3CDTF">2013-01-24T03:52:16Z</dcterms:created>
  <dcterms:modified xsi:type="dcterms:W3CDTF">2026-02-12T05:44:33Z</dcterms:modified>
</cp:coreProperties>
</file>