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4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9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9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9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5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9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0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3702-B4D7-435A-A6F5-E3AD9317E695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D78C-49B3-49B2-9749-BB0BD584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0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9714" y="440192"/>
            <a:ext cx="9144000" cy="1620837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 № 22 «Колобок»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9256" y="4810897"/>
            <a:ext cx="6023429" cy="1685379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Меженина Светлана Владимировна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Павлово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063" y="2847990"/>
            <a:ext cx="11335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семьи в воспитании патриотических чувств и нравственности у дошкольников»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6526" y="2126341"/>
            <a:ext cx="6779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1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9" y="4021020"/>
            <a:ext cx="4060370" cy="27082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5543" y="496035"/>
            <a:ext cx="1011645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Расскажите ребенку о своей работе: что вы делаете, какую пользу стране, людям приносит ваш труд. Если это возможно, покажите конкретные результаты труда. Расскажите, что вам нравится в вашей работе, каких нравственных качеств она требует: ответственности, внимания, умения контактировать с другими людьми и др.; что было бы, если бы вы работали плохо.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Внимательно относитесь к вопросам детей, показывайте и объясняйте события и факты, поощряйте любознательность, развивайте способность наблюдать и анализировать явления. Читайте малышам хорошие умные книги, посещайте библиотеки, выставки, музеи, участвуйте в спортивных соревнованиях, творческих конкурсах. Будьте сами активны и неравнодушны! И результаты не заставят себя долго ждать.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62479" y="2172222"/>
            <a:ext cx="9010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тот, кто любит, ценит и уважает накопленное и сохранённое предшествующим поколением, может любить Родину, узнать её, стать подлинным патриотом».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11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4614" y="458955"/>
            <a:ext cx="73268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звучат в наше время слова: “русская душа”, “феномен русской души”. Но не менее часто: “падение нравственности”, “деградация общества”.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сегодня, возможно, как никогда актуальны вопросы нравственного воспитания детей. Меняются времена, эпохи, люди. Но вечным остается стремление человека к добру, любви, свету, красоте, истине.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фундамент общего развития ребенка, стартовый период всех высоких человеческих   начал.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человеческое в наших детях, заложить нравственные основы, которые сделают их более устойчивыми к нежелательным влияниям, учить их правилам общения и умению жить среди людей – вот главные идеи воспитания нравственно-патриотических чувств у дошкольников. Самое большое счастье для родителей – вырастить здоровых, высоконравственных детей.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Общеизвестно, что дошкольники очень эмоциональны. Это эмоционально-образное восприятие окружающего мира может стать основой формирования патриотизма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26" y="2054322"/>
            <a:ext cx="2693086" cy="28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20686" y="556786"/>
            <a:ext cx="595956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патриотизма так многогранно по своему содержанию, что не может быть определено несколькими словами. Это и любовь к родным местам, и гордость за свой народ, за его культуру, и ощущение своей неразрывности с окружающим, и желание сохранять и приумножать богатства своей страны.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Родины начинается с восхищения тем, что видит перед собой малыш, чему он изумляется и что вызывает отклик в его душе...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хотя многие впечатления еще не осознаны им глубоко, но, пропущенные через детское восприятие, они играют огромную роль в становлении личности патриота.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родная культура, как отец и мать, должна стать неотъемлемой частью души ребенка, началом, порождающим личность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35" y="3334945"/>
            <a:ext cx="3741781" cy="30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61027" y="190802"/>
            <a:ext cx="1013097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нравственно-патриотическом воспитании огромное значение имеет пример взрослых, в особенности же близких людей. На конкретных фактах из жизни старших членов семьи (дедушек и бабушек, участников Великой Отечественной войны, их фронтовых и трудовых подвигов) необходимо привить детям такие важные понятия, как «долг перед Родиной», «любовь к Отечеству», «трудовой подвиг» и т.д. Важно подвести ребенка к пониманию, что мы победили потому, что любим свою Отчизну, Родина чтит своих героев, отдавших жизнь за счастье людей. Их имена увековечены в названиях городов, улиц, площадей, в их честь воздвигнуты памятники.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Духовный, творческий патриотизм надо прививать с раннего детства. Но подобно любому другому чувству, патриотизм обретается самостоятельно и переживается индивидуально. Он прямо связан с личной духовностью человека, ее глубиной.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основа воспитания человека закладывается в семье. Патриотическое воспитание, интерес к духовному началу нашей жизни тоже должны начинаться в семье. Но условий для этого сегодня, к сожалению, мало. И дело тут не в отсутствии у родителей времени для педагогических бесед со своими детьми, а в нашем желании оградить их от трудных задач, работы, духовных усилий. Каждая семья – это свой замкнутый мир и своя жизнь, свои радости и печали, заботы и традиции, свой быт.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9885" y="433003"/>
            <a:ext cx="679631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семье большую часть времени ребенок общается с мамой. Именно с ней складываются доверительные отношения, обсуждаются тревоги, вопросы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потребности. Однако для детей не менее важно и общение с папой. Чем чаще отец общается с ребенком, тем более тесными становятся эмоциональные связи, а чем раньше отец приобщается к уходу за малышом, тем сильнее и глубже его родительские чувства.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в семьях, в которых родители тратят много времени на беседы, игры с детьми, дети лучше развиваются. Однако доказано, что дети, лишенные возможности общаться с родителями или с одним из них, обладают повышенной чувствительностью, испытывают трудности в налаживании контактов со сверстниками. Серьезную опасность для развития ребенка представляет отсутствие эмоций, ласки, теплоты при пусть даже и полноценном удовлетворении его физиологических потребностей. Только постоянное общение родителей с ребенком способствует установлению глубоких эмоциональных связей, рождает обоюдную радость.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87" y="3924300"/>
            <a:ext cx="3304009" cy="23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11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8552" y="461942"/>
            <a:ext cx="8403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в любви и уважении к родителям, почитании предков – одна из ведущих идей педагогики. Другая идея – растить будущего семьянина с малых лет путем формирования положительных нравственных качеств (трудолюбия, терпимости, уступчивости, прилежания, скромности, честности).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социологические и психолого-педагогические исследования показали, что семья и детский сад, имея свои особые функции, не могут заменить друг друга и должны взаимодействовать во имя полноценного развития ребенка.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72" y="3076584"/>
            <a:ext cx="5606142" cy="37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23143" y="0"/>
            <a:ext cx="992777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Побеседуйте с ребенком о вашей семье; дайте характеристику каждого члена семьи в отдельности, покажите заботливое уважительное отношение между всеми членами семьи. Рассмотрите семейные фотографии; вместе с ребенком составьте «Герб семьи», «Генеалогическое дерево». С самых ранних лет необходимо научить малыша уважать и беречь семейные традиции, знать свою родословную, почитать старшее поколение. Ведь семейный очаг, соединение родственных душ под одной крышей – начальное звено соборного воспитания.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Знакомьте ребенка с «малой родиной» - близлежащей улицей, микрорайоном, родным городом, его знаменитыми жителями, достопримечательностями, символами. Возвращаясь с ребенком из детского сада, предложите ему игру «Кто больше заметит интересного?», «Что нового появилось на нашей улице?», «Как горожане украшают свой район к празднику?». Помогите ребенку увидеть то, что в воспитательном отношении наиболее важно: труд людей, преобразование облика города, района. Дома предложите ребенку нарисовать, что больше всего понравилось на прогулке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5" descr="800px-cultural-c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46" y="4575591"/>
            <a:ext cx="2980076" cy="217119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194" y="4703238"/>
            <a:ext cx="3231292" cy="21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r="20787"/>
          <a:stretch>
            <a:fillRect/>
          </a:stretch>
        </p:blipFill>
        <p:spPr bwMode="auto">
          <a:xfrm>
            <a:off x="8260492" y="4625775"/>
            <a:ext cx="2910016" cy="21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8114" y="333137"/>
            <a:ext cx="98827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выходные дни организуйте с детьми целевые прогулки, экскурсии к памятным местам, мемориалам, Доске почета в честь героев Великой Отечественной войны, Отечественной войны 1812 года; обязательно посмотрите военный парад и праздничный салют. Ребенка к предстоящей экскурсии следует соответственно подготовить, продумать, что и как рассказать о том или ином объекте, напомнить и своим примером показать, что мальчикам необходимо снимать головные уборы у обелисков; дать возможность возложить к памятникам цветы.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55" y="2579906"/>
            <a:ext cx="79030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 показать детям хранящиеся дома ордена, медали, фотографии военных лет. Ребенок должен гордиться тем, что в их семье близкий ему человек был участником Великой исторической битвы, благодаря которой страна отстояла свою независимость, дала ему, маленькому гражданину, право на счастливое детство. В День Победы желательно пойти с ребенком на площадь, где встречаются ветераны, понаблюдать за встречей. Обратить внимание на радостные лица ветеранов, их светлые  слезы, послушать, как они вспоминают дни войны.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Подарите кому-нибудь из ветеранов цветы, поговорите с ним, дайте возможность и ребенку задать вопрос. Хорошо, если ребенок в семье услышит песни военных лет.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50" y="3463765"/>
            <a:ext cx="4158342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963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3485" y="1937091"/>
            <a:ext cx="7068457" cy="18589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75543" y="302847"/>
            <a:ext cx="101164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Приобщайте ребенка к истокам русской народной культуры. Знакомьте с художественной литературой по фольклору – сказками, былинами, преданиями; посетите выставки народного декоративно-прикладного искусства.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Вместе с ребенком попробуйте смастерить куклу или оберег, расписать матрешку. Изготовление подобных поделок воспитывает терпение, сообразительность, развивает творческое мышление, умение видеть возможности творческого преобразования предметов. Это превосходная школа как патриотического, так и эстетического воспитания.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Заботьтесь о духовно-нравственном воспитании малыша; посетите православный храм, побеседуйте о православии, об истоках русской святости. Рассмотрите подборку иллюстраций с изображением храмов и их архитектурных особенностей, русских икон; почитайте ребенку детскую Библию. Дайте первоначальные знания о важных православных праздниках: Рождество, Масленица, Пасха, Троица.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63" y="4133913"/>
            <a:ext cx="2269095" cy="2542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4186140"/>
            <a:ext cx="2765696" cy="24912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89" y="4133913"/>
            <a:ext cx="2420706" cy="2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1425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Детский сад  № 22 «Колобок»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№ 339» городского округа Самара</dc:title>
  <dc:creator>дмитрий</dc:creator>
  <cp:lastModifiedBy>Пользователь Asus</cp:lastModifiedBy>
  <cp:revision>22</cp:revision>
  <dcterms:created xsi:type="dcterms:W3CDTF">2023-01-16T09:13:13Z</dcterms:created>
  <dcterms:modified xsi:type="dcterms:W3CDTF">2026-02-12T06:31:27Z</dcterms:modified>
</cp:coreProperties>
</file>