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7"/>
  </p:notesMasterIdLst>
  <p:sldIdLst>
    <p:sldId id="256" r:id="rId2"/>
    <p:sldId id="262" r:id="rId3"/>
    <p:sldId id="264" r:id="rId4"/>
    <p:sldId id="296" r:id="rId5"/>
    <p:sldId id="260" r:id="rId6"/>
    <p:sldId id="278" r:id="rId7"/>
    <p:sldId id="284" r:id="rId8"/>
    <p:sldId id="285" r:id="rId9"/>
    <p:sldId id="307" r:id="rId10"/>
    <p:sldId id="309" r:id="rId11"/>
    <p:sldId id="308" r:id="rId12"/>
    <p:sldId id="310" r:id="rId13"/>
    <p:sldId id="311" r:id="rId14"/>
    <p:sldId id="312" r:id="rId15"/>
    <p:sldId id="313" r:id="rId16"/>
    <p:sldId id="315" r:id="rId17"/>
    <p:sldId id="292" r:id="rId18"/>
    <p:sldId id="259" r:id="rId19"/>
    <p:sldId id="266" r:id="rId20"/>
    <p:sldId id="267" r:id="rId21"/>
    <p:sldId id="271" r:id="rId22"/>
    <p:sldId id="272" r:id="rId23"/>
    <p:sldId id="273" r:id="rId24"/>
    <p:sldId id="274" r:id="rId25"/>
    <p:sldId id="29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00BC55"/>
    <a:srgbClr val="00CC5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9" autoAdjust="0"/>
    <p:restoredTop sz="94660"/>
  </p:normalViewPr>
  <p:slideViewPr>
    <p:cSldViewPr>
      <p:cViewPr varScale="1">
        <p:scale>
          <a:sx n="41" d="100"/>
          <a:sy n="41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27121E-C428-4F2C-94FF-0FFB401C3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54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B58248E-985A-447E-B00F-D54534CE0F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473CB-72BA-4594-B219-A9E7FD48A3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7A7D1-0732-41E3-BB59-742F48C8A8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3C9A3-3117-4A7E-BC70-002AE51609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96AE5-CE8B-4CD7-8A9C-AEFAC59970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804E2-CE44-44E5-9A60-EE5E197368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3CE84-340F-4EB1-BA1E-CA76B9EAEF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CE1F6-AEE8-4782-8AD9-FCAB544F5F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5CB2A-9C93-46D5-959A-110C1D3AA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42F00-A529-4D1D-9976-144D07B7BB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6A3A6A6-B7BF-4AA4-83EE-BAE36D1641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05C5078-43F8-4389-86CC-F97CAA6F8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8" y="862843"/>
            <a:ext cx="3728874" cy="410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2987824" y="430410"/>
            <a:ext cx="628912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800" b="1" dirty="0">
              <a:solidFill>
                <a:schemeClr val="tx2"/>
              </a:solidFill>
            </a:endParaRPr>
          </a:p>
          <a:p>
            <a:pPr algn="ctr"/>
            <a:r>
              <a:rPr lang="ru-RU" sz="3600" b="1" dirty="0">
                <a:latin typeface="Monotype Corsiva" pitchFamily="66" charset="0"/>
              </a:rPr>
              <a:t> </a:t>
            </a:r>
            <a:r>
              <a:rPr lang="ru-RU" sz="4800" b="1" dirty="0">
                <a:solidFill>
                  <a:srgbClr val="CC3300"/>
                </a:solidFill>
                <a:latin typeface="Monotype Corsiva" pitchFamily="66" charset="0"/>
              </a:rPr>
              <a:t>ПОСВЯЩЕНИЕ ПЕРВОКЛАССНИКОВ В ПЕШЕХОДЫ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Железнодорожный переез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433019" cy="375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36888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Вот так знак!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Глазам не верю: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Для чего здесь батарея?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Помогает ли движенью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Паровое отопление?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Может быть, зимою вьюжной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Здесь шофёрам греться нужно?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339199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«Железнодорожный переезд со шлагбаумом»</a:t>
            </a:r>
          </a:p>
        </p:txBody>
      </p:sp>
    </p:spTree>
    <p:extLst>
      <p:ext uri="{BB962C8B-B14F-4D97-AF65-F5344CB8AC3E}">
        <p14:creationId xmlns:p14="http://schemas.microsoft.com/office/powerpoint/2010/main" val="143477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0411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8200"/>
            <a:ext cx="3861146" cy="363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33478" y="438200"/>
            <a:ext cx="4464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Ездят здесь одни машины,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Грозно их мелькают шины.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 тебя велосипед?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Значит – стоп!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Дороги нет!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31277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«Движение на велосипеде  запрещено»</a:t>
            </a:r>
          </a:p>
        </p:txBody>
      </p:sp>
    </p:spTree>
    <p:extLst>
      <p:ext uri="{BB962C8B-B14F-4D97-AF65-F5344CB8AC3E}">
        <p14:creationId xmlns:p14="http://schemas.microsoft.com/office/powerpoint/2010/main" val="41512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87810" y="901053"/>
            <a:ext cx="4860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На дороге пешеходам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Делать нечего сейчас.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Под землёю даже площадь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Перейти гораздо проще. </a:t>
            </a:r>
            <a:endParaRPr lang="ru-RU" sz="32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660" y="4803249"/>
            <a:ext cx="88573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«Подземный переход»</a:t>
            </a:r>
          </a:p>
        </p:txBody>
      </p:sp>
      <p:pic>
        <p:nvPicPr>
          <p:cNvPr id="3080" name="Picture 8" descr="Подземный и надземный пешеходный перех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866"/>
            <a:ext cx="3836290" cy="382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1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48813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Нарисован человек,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Землю роет человек,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Может быть, здесь ищут клад?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Их сюда, наверно встарь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Спрятал очень жадный царь.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094465"/>
            <a:ext cx="73674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«Дорожные работы»</a:t>
            </a:r>
            <a:endParaRPr lang="ru-RU" sz="5400" dirty="0"/>
          </a:p>
        </p:txBody>
      </p:sp>
      <p:pic>
        <p:nvPicPr>
          <p:cNvPr id="4102" name="Picture 6" descr="http://cs9783.userapi.com/u10107139/-14/x_8f48a3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247"/>
            <a:ext cx="4548014" cy="38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stltd.com/img/katalog/34/21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954759" cy="44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548680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Здесь заправится машина,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Выпьет три ведра бензина,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Поможет знак машине каждой,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Если та страдает жаждой.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352" y="494116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«Автозаправочная»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081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ru-RU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«Мы, первоклассники МБОУ СОШ №1 г. Завитинска, вступая в ряды пешеходов, торжественно клянёмся учить, знать и соблюдать всегда и везде правила дорожного движения. Призывать к соблюдению правил своих друзей и родственников.»</a:t>
            </a:r>
          </a:p>
          <a:p>
            <a:pPr marL="109728" indent="0" algn="just">
              <a:buNone/>
            </a:pP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КЛЯНЁМСЯ! КЛЯНЁМСЯ! КЛЯНЁМСЯ!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>Клятва пешехода</a:t>
            </a:r>
          </a:p>
        </p:txBody>
      </p:sp>
    </p:spTree>
    <p:extLst>
      <p:ext uri="{BB962C8B-B14F-4D97-AF65-F5344CB8AC3E}">
        <p14:creationId xmlns:p14="http://schemas.microsoft.com/office/powerpoint/2010/main" val="867243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2772" name="Picture 5" descr="Утёнок и зай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WordArt 7"/>
          <p:cNvSpPr>
            <a:spLocks noChangeArrowheads="1" noChangeShapeType="1" noTextEdit="1"/>
          </p:cNvSpPr>
          <p:nvPr/>
        </p:nvSpPr>
        <p:spPr bwMode="auto">
          <a:xfrm>
            <a:off x="1475656" y="764705"/>
            <a:ext cx="6624736" cy="237626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Внимание !!!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Игра «Да! Нет!»</a:t>
            </a:r>
          </a:p>
        </p:txBody>
      </p:sp>
      <p:pic>
        <p:nvPicPr>
          <p:cNvPr id="158728" name="B714216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714B534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64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23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" fill="hold"/>
                                        <p:tgtEl>
                                          <p:spTgt spid="158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4" name="73602257.WAV">
            <a:hlinkClick r:id="" action="ppaction://media"/>
          </p:cNvPr>
          <p:cNvPicPr>
            <a:picLocks noGrp="1" noChangeAspect="1" noChangeArrowheads="1"/>
          </p:cNvPicPr>
          <p:nvPr>
            <p:ph idx="1"/>
            <a:wavAudioFile r:embed="rId1" name="736017B8.WAV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5029200"/>
            <a:ext cx="609600" cy="609600"/>
          </a:xfrm>
        </p:spPr>
      </p:pic>
      <p:sp>
        <p:nvSpPr>
          <p:cNvPr id="4198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1987" name="Picture 6" descr="спасибо светофор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3" name="Text Box 5"/>
          <p:cNvSpPr txBox="1">
            <a:spLocks noChangeArrowheads="1"/>
          </p:cNvSpPr>
          <p:nvPr/>
        </p:nvSpPr>
        <p:spPr bwMode="auto">
          <a:xfrm>
            <a:off x="1524000" y="5638800"/>
            <a:ext cx="6078538" cy="1006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6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Счастливого пути!!!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266" fill="hold"/>
                                        <p:tgtEl>
                                          <p:spTgt spid="183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30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733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04813"/>
            <a:ext cx="4495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Правило 1</a:t>
            </a:r>
            <a:b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Дорога только для машин.</a:t>
            </a:r>
            <a:b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МОСТОВАЯ.</a:t>
            </a:r>
          </a:p>
        </p:txBody>
      </p:sp>
      <p:pic>
        <p:nvPicPr>
          <p:cNvPr id="4" name="Рисунок 3" descr="doroga-mnogo-mash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844675"/>
            <a:ext cx="55006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6619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250825" y="1844675"/>
            <a:ext cx="43211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Делаем ребятам предостережение:</a:t>
            </a:r>
          </a:p>
          <a:p>
            <a:r>
              <a:rPr lang="ru-RU" sz="2400" b="1" dirty="0"/>
              <a:t>Выучите срочно правила движения!</a:t>
            </a:r>
          </a:p>
          <a:p>
            <a:r>
              <a:rPr lang="ru-RU" sz="2400" b="1" dirty="0"/>
              <a:t>Чтоб не волновались каждый день родители,</a:t>
            </a:r>
          </a:p>
          <a:p>
            <a:r>
              <a:rPr lang="ru-RU" sz="2400" b="1" dirty="0"/>
              <a:t>Чтоб спокойны были за рулём водители!</a:t>
            </a:r>
          </a:p>
        </p:txBody>
      </p:sp>
      <p:pic>
        <p:nvPicPr>
          <p:cNvPr id="4099" name="Рисунок 5" descr="37r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341438"/>
            <a:ext cx="35290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машины.mp3 1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4050" y="6065838"/>
            <a:ext cx="4873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Unknown Artist - Unknown Album - 04. Track 4.wma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6065838"/>
            <a:ext cx="4873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  <a:b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Иди только по тротуару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0" y="3000372"/>
            <a:ext cx="41434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 для пешеходов,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машинам нету хода!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повыше чем дорога,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Пешеходные пути,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по тротуару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забот могли идти!	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41433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142875"/>
            <a:ext cx="6072187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3 </a:t>
            </a:r>
            <a:b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беги через дорогу</a:t>
            </a:r>
          </a:p>
        </p:txBody>
      </p:sp>
      <p:pic>
        <p:nvPicPr>
          <p:cNvPr id="3" name="Рисунок 2" descr="peshehod24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0"/>
            <a:ext cx="3143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684.Det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285875"/>
            <a:ext cx="37449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428625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6" descr="4724b299125d23ce8ebc609554f3edeb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0112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Правило 4</a:t>
            </a:r>
            <a:b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Переход проезжей части</a:t>
            </a:r>
          </a:p>
        </p:txBody>
      </p:sp>
      <p:pic>
        <p:nvPicPr>
          <p:cNvPr id="7" name="Рисунок 6" descr="1215_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00125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15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714750"/>
            <a:ext cx="3000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215_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857250"/>
            <a:ext cx="3357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215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3857625"/>
            <a:ext cx="371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596" y="3286124"/>
            <a:ext cx="36433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Всегда смотри налево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6215082"/>
            <a:ext cx="36433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Затем смотри направо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7686" y="3000372"/>
            <a:ext cx="478631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Чтоб спокойно перейти, ещё налево посмотри и прислушайся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7752" y="6143644"/>
            <a:ext cx="38576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  <a:cs typeface="+mn-cs"/>
              </a:rPr>
              <a:t>А сейчас вперёд иди</a:t>
            </a:r>
          </a:p>
        </p:txBody>
      </p:sp>
      <p:pic>
        <p:nvPicPr>
          <p:cNvPr id="25611" name="Рисунок 14" descr="4724b299125d23ce8ebc609554f3edeb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Box 15"/>
          <p:cNvSpPr txBox="1">
            <a:spLocks noChangeArrowheads="1"/>
          </p:cNvSpPr>
          <p:nvPr/>
        </p:nvSpPr>
        <p:spPr bwMode="auto">
          <a:xfrm>
            <a:off x="571500" y="307181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25613" name="TextBox 16"/>
          <p:cNvSpPr txBox="1">
            <a:spLocks noChangeArrowheads="1"/>
          </p:cNvSpPr>
          <p:nvPr/>
        </p:nvSpPr>
        <p:spPr bwMode="auto">
          <a:xfrm>
            <a:off x="571500" y="6000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25614" name="TextBox 17"/>
          <p:cNvSpPr txBox="1">
            <a:spLocks noChangeArrowheads="1"/>
          </p:cNvSpPr>
          <p:nvPr/>
        </p:nvSpPr>
        <p:spPr bwMode="auto">
          <a:xfrm>
            <a:off x="4786313" y="28575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>
            <a:off x="4786313" y="600075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71625"/>
            <a:ext cx="41433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5786478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CC00FF"/>
                  </a:solidFill>
                </a:ln>
                <a:solidFill>
                  <a:srgbClr val="6666FF"/>
                </a:solidFill>
                <a:latin typeface="+mn-lt"/>
                <a:cs typeface="+mn-cs"/>
              </a:rPr>
              <a:t>       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Будь внимательным!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86375" y="1785938"/>
            <a:ext cx="38576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Разве можно так, подружки!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Где ваши глаза и ушки!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От такого поведенья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Может быть не мало бед: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Ведь дорога не для чтенья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И не место для бесед!</a:t>
            </a:r>
          </a:p>
        </p:txBody>
      </p:sp>
      <p:pic>
        <p:nvPicPr>
          <p:cNvPr id="26629" name="Рисунок 5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619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57313"/>
            <a:ext cx="321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1928802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Не цепляйтесь к автобусу сзади, ребята,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Не катайтесь за ним – рисковать вам  не надо!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Вдруг сорвётесь – и может беда приключиться: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Под соседней машиной легко очутиться…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214290"/>
            <a:ext cx="635798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                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 свою жизнь</a:t>
            </a:r>
          </a:p>
        </p:txBody>
      </p:sp>
      <p:pic>
        <p:nvPicPr>
          <p:cNvPr id="27653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6619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000803_1055_5843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09600"/>
            <a:ext cx="26463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000466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" y="1638300"/>
            <a:ext cx="4267200" cy="3175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8676" name="Picture 10" descr="сканирование0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276600"/>
            <a:ext cx="4953000" cy="3581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" y="265212"/>
            <a:ext cx="7181936" cy="1143000"/>
          </a:xfrm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7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играй на мостовой</a:t>
            </a:r>
            <a:endParaRPr lang="ru-RU" dirty="0"/>
          </a:p>
        </p:txBody>
      </p:sp>
    </p:spTree>
  </p:cSld>
  <p:clrMapOvr>
    <a:masterClrMapping/>
  </p:clrMapOvr>
  <p:transition spd="slow" advTm="2000">
    <p:wheel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985" y="674290"/>
            <a:ext cx="2853917" cy="263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5623" y="4581128"/>
            <a:ext cx="3557661" cy="215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 cstate="print"/>
          <a:srcRect t="8380" b="13889"/>
          <a:stretch>
            <a:fillRect/>
          </a:stretch>
        </p:blipFill>
        <p:spPr bwMode="auto">
          <a:xfrm>
            <a:off x="2819673" y="4987753"/>
            <a:ext cx="2952328" cy="16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5699" y="0"/>
            <a:ext cx="3427413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11760" y="212625"/>
            <a:ext cx="3360241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Загадки</a:t>
            </a:r>
          </a:p>
        </p:txBody>
      </p:sp>
      <p:pic>
        <p:nvPicPr>
          <p:cNvPr id="8199" name="Рисунок 6" descr="4724b299125d23ce8ebc609554f3edeb.gif"/>
          <p:cNvPicPr>
            <a:picLocks noGrp="1" noChangeAspect="1"/>
          </p:cNvPicPr>
          <p:nvPr>
            <p:ph type="title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50825" y="260350"/>
            <a:ext cx="576263" cy="1296988"/>
          </a:xfrm>
        </p:spPr>
      </p:pic>
      <p:pic>
        <p:nvPicPr>
          <p:cNvPr id="8" name="Picture 2" descr="http://m143.ru/assets/images/Positions/VAZ2107/vaz2107-tax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14" y="3331526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zpravda.kz/uploads/posts/2015-06/1433303140_poez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46310"/>
            <a:ext cx="343349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2772" name="Picture 5" descr="Утёнок и зай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WordArt 7"/>
          <p:cNvSpPr>
            <a:spLocks noChangeArrowheads="1" noChangeShapeType="1" noTextEdit="1"/>
          </p:cNvSpPr>
          <p:nvPr/>
        </p:nvSpPr>
        <p:spPr bwMode="auto">
          <a:xfrm>
            <a:off x="683568" y="764704"/>
            <a:ext cx="7992888" cy="268731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Внимание !!!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Игра «Это  я,  это  я,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это  все  мои  друзья!</a:t>
            </a:r>
          </a:p>
        </p:txBody>
      </p:sp>
      <p:pic>
        <p:nvPicPr>
          <p:cNvPr id="158728" name="B714216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714B534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64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" fill="hold"/>
                                        <p:tgtEl>
                                          <p:spTgt spid="158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84884"/>
            <a:ext cx="30480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04581"/>
            <a:ext cx="3189734" cy="466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98402" y="1412776"/>
            <a:ext cx="4194894" cy="144016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СВЕТОФОР</a:t>
            </a:r>
          </a:p>
          <a:p>
            <a:pPr algn="ctr">
              <a:defRPr/>
            </a:pP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Светофорович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240" y="497070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Первый светофор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появился в 1868 году, в Лондоне </a:t>
            </a:r>
            <a:endParaRPr lang="ru-RU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80" y="1101660"/>
            <a:ext cx="3591988" cy="285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808" y="1101659"/>
            <a:ext cx="3090884" cy="291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996138"/>
            <a:ext cx="2803476" cy="260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111926"/>
            <a:ext cx="2904601" cy="363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424" y="273422"/>
            <a:ext cx="8630040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ИНСПЕКТОР ГИБДД</a:t>
            </a:r>
          </a:p>
        </p:txBody>
      </p:sp>
      <p:pic>
        <p:nvPicPr>
          <p:cNvPr id="7" name="Picture 9" descr="7240008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6" y="4037692"/>
            <a:ext cx="2077312" cy="266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4340" name="Picture 4" descr="уроки светофор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89" name="WordArt 5"/>
          <p:cNvSpPr>
            <a:spLocks noChangeArrowheads="1" noChangeShapeType="1" noTextEdit="1"/>
          </p:cNvSpPr>
          <p:nvPr/>
        </p:nvSpPr>
        <p:spPr bwMode="auto">
          <a:xfrm>
            <a:off x="1905000" y="5334000"/>
            <a:ext cx="70104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Отгадай  загадки!!!</a:t>
            </a:r>
          </a:p>
        </p:txBody>
      </p:sp>
      <p:pic>
        <p:nvPicPr>
          <p:cNvPr id="8195" name="Рисунок 2" descr="girl_grad_philosophy_sx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819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2" name="CDE3202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CDE3611D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95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592"/>
                </p:tgtEl>
              </p:cMediaNode>
            </p:audio>
          </p:childTnLst>
        </p:cTn>
      </p:par>
    </p:tnLst>
    <p:bldLst>
      <p:bldP spid="1955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6" descr="j0344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2" y="476672"/>
            <a:ext cx="4101111" cy="371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3203848" y="476672"/>
            <a:ext cx="5662761" cy="40318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Я хочу спросить про знак,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 Нарисован знак вот так: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В треугольнике ребята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Со всех ног бегут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куда-то.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  Мой приятель говорит: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« Детям путь сюда закрыт!»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4985300"/>
            <a:ext cx="38956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«Дети» </a:t>
            </a:r>
            <a:endParaRPr lang="ru-RU" sz="6600" dirty="0"/>
          </a:p>
        </p:txBody>
      </p:sp>
    </p:spTree>
    <p:custDataLst>
      <p:tags r:id="rId1"/>
    </p:custDataLst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5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5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5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0432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63878"/>
            <a:ext cx="3556124" cy="366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59250" y="787053"/>
            <a:ext cx="51568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Этот знак такого рода: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Он на страже    пешехода.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Переходим с другом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вместе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Мы дорогу в этом месте.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1317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«Пешеходный переход»</a:t>
            </a:r>
          </a:p>
        </p:txBody>
      </p:sp>
    </p:spTree>
    <p:extLst>
      <p:ext uri="{BB962C8B-B14F-4D97-AF65-F5344CB8AC3E}">
        <p14:creationId xmlns:p14="http://schemas.microsoft.com/office/powerpoint/2010/main" val="23700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888</TotalTime>
  <Words>483</Words>
  <Application>Microsoft Office PowerPoint</Application>
  <PresentationFormat>Экран (4:3)</PresentationFormat>
  <Paragraphs>99</Paragraphs>
  <Slides>25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Calibri</vt:lpstr>
      <vt:lpstr>Impact</vt:lpstr>
      <vt:lpstr>Lucida Sans Unicode</vt:lpstr>
      <vt:lpstr>Monotype Corsiva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Клятва пешехода</vt:lpstr>
      <vt:lpstr>Презентация PowerPoint</vt:lpstr>
      <vt:lpstr>Презентация PowerPoint</vt:lpstr>
      <vt:lpstr>Презентация PowerPoint</vt:lpstr>
      <vt:lpstr>Правило 1 Дорога только для машин. МОСТОВАЯ.</vt:lpstr>
      <vt:lpstr>Правило 2 Иди только по тротуару</vt:lpstr>
      <vt:lpstr>Правило 3  Не беги через дорогу</vt:lpstr>
      <vt:lpstr> Правило 4 Переход проезжей части</vt:lpstr>
      <vt:lpstr>Презентация PowerPoint</vt:lpstr>
      <vt:lpstr>Презентация PowerPoint</vt:lpstr>
      <vt:lpstr> Правило 7         Не играй на мостовой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egeni</cp:lastModifiedBy>
  <cp:revision>54</cp:revision>
  <dcterms:created xsi:type="dcterms:W3CDTF">2010-11-03T19:07:53Z</dcterms:created>
  <dcterms:modified xsi:type="dcterms:W3CDTF">2021-02-02T00:27:05Z</dcterms:modified>
</cp:coreProperties>
</file>