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51" r:id="rId2"/>
    <p:sldMasterId id="2147483652" r:id="rId3"/>
  </p:sldMasterIdLst>
  <p:notesMasterIdLst>
    <p:notesMasterId r:id="rId25"/>
  </p:notesMasterIdLst>
  <p:sldIdLst>
    <p:sldId id="256" r:id="rId4"/>
    <p:sldId id="258" r:id="rId5"/>
    <p:sldId id="257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77" r:id="rId14"/>
    <p:sldId id="266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</p:sldIdLst>
  <p:sldSz cx="10080625" cy="7559675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9933"/>
    <a:srgbClr val="FFCCFF"/>
    <a:srgbClr val="FF5050"/>
    <a:srgbClr val="FFCC66"/>
    <a:srgbClr val="00FFFF"/>
    <a:srgbClr val="FF00FF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7" d="100"/>
          <a:sy n="97" d="100"/>
        </p:scale>
        <p:origin x="-96" y="36"/>
      </p:cViewPr>
      <p:guideLst>
        <p:guide orient="horz" pos="2161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</a:lstStyle>
          <a:p>
            <a:endParaRPr lang="ru-RU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</a:lstStyle>
          <a:p>
            <a:endParaRPr lang="ru-RU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</a:lstStyle>
          <a:p>
            <a:endParaRPr lang="ru-RU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</a:lstStyle>
          <a:p>
            <a:fld id="{2FB62F57-DA3A-49B3-A82C-76996E5865B0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7180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fontAlgn="base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fontAlgn="base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fontAlgn="base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fontAlgn="base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fontAlgn="base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F1A3AA9-1429-46B6-B78F-89B2D376BEB2}" type="slidenum">
              <a:rPr lang="ru-RU"/>
              <a:pPr/>
              <a:t>1</a:t>
            </a:fld>
            <a:endParaRPr lang="ru-RU"/>
          </a:p>
        </p:txBody>
      </p:sp>
      <p:sp>
        <p:nvSpPr>
          <p:cNvPr id="512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0EC29FD-A08D-49FA-9029-671D33C22035}" type="slidenum">
              <a:rPr lang="ru-RU"/>
              <a:pPr/>
              <a:t>3</a:t>
            </a:fld>
            <a:endParaRPr lang="ru-RU"/>
          </a:p>
        </p:txBody>
      </p:sp>
      <p:sp>
        <p:nvSpPr>
          <p:cNvPr id="614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CA06C8A4-00C5-48BB-A904-446817B6F26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915D8247-89F4-4EAA-A46C-46E7D1DBBDB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05675" y="301625"/>
            <a:ext cx="2266950" cy="64547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4825" y="301625"/>
            <a:ext cx="6648450" cy="64547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855C2DD-82E0-41A8-9890-1558F95DD18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3F1B92-C6B5-40C6-8EBF-440E4FD82B4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EC1783-6826-4FCA-9182-1A3FFD6AD78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762A4F-6094-4D06-8F2A-F70F24A69A4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C28F44-89D0-4F7D-B814-1CC566BBC56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6270FC-374A-4B05-B906-27A785B019F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4FFC25-2CC8-4C59-B45D-C8397DCDC1A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887578-E424-4CE2-97AC-135BACCCB2B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F20D08-C6AF-4E54-A42B-A221A385016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0241DFC5-FF30-4DF2-B662-F6363722143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6604A9-E725-42CD-9A26-CFA57886AA3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A005C6-F9F8-435E-8290-36F8072946A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256E7D-E6ED-41CB-9848-C3F336E3F7E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reeform 2"/>
          <p:cNvSpPr>
            <a:spLocks/>
          </p:cNvSpPr>
          <p:nvPr/>
        </p:nvSpPr>
        <p:spPr bwMode="blackWhite">
          <a:xfrm>
            <a:off x="22225" y="14288"/>
            <a:ext cx="9807575" cy="7473950"/>
          </a:xfrm>
          <a:custGeom>
            <a:avLst/>
            <a:gdLst/>
            <a:ahLst/>
            <a:cxnLst>
              <a:cxn ang="0">
                <a:pos x="2822" y="0"/>
              </a:cxn>
              <a:cxn ang="0">
                <a:pos x="0" y="975"/>
              </a:cxn>
              <a:cxn ang="0">
                <a:pos x="2169" y="3619"/>
              </a:cxn>
              <a:cxn ang="0">
                <a:pos x="3985" y="1125"/>
              </a:cxn>
              <a:cxn ang="0">
                <a:pos x="2822" y="0"/>
              </a:cxn>
              <a:cxn ang="0">
                <a:pos x="2822" y="0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512888" y="1665288"/>
            <a:ext cx="7056437" cy="2506662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708150" y="4465638"/>
            <a:ext cx="6650038" cy="1106487"/>
          </a:xfrm>
        </p:spPr>
        <p:txBody>
          <a:bodyPr/>
          <a:lstStyle>
            <a:lvl1pPr marL="0" indent="0" algn="ctr">
              <a:buFontTx/>
              <a:buNone/>
              <a:defRPr sz="31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755650" y="6888163"/>
            <a:ext cx="2100263" cy="503237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444875" y="6888163"/>
            <a:ext cx="3190875" cy="503237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224713" y="6888163"/>
            <a:ext cx="2100262" cy="503237"/>
          </a:xfrm>
        </p:spPr>
        <p:txBody>
          <a:bodyPr/>
          <a:lstStyle>
            <a:lvl1pPr>
              <a:defRPr/>
            </a:lvl1pPr>
          </a:lstStyle>
          <a:p>
            <a:fld id="{BCA9BD51-88BF-44C7-B3A7-0FE04939A3AA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24584" name="Group 8"/>
          <p:cNvGrpSpPr>
            <a:grpSpLocks/>
          </p:cNvGrpSpPr>
          <p:nvPr/>
        </p:nvGrpSpPr>
        <p:grpSpPr bwMode="auto">
          <a:xfrm>
            <a:off x="215900" y="258763"/>
            <a:ext cx="4175125" cy="1960562"/>
            <a:chOff x="123" y="148"/>
            <a:chExt cx="2386" cy="1120"/>
          </a:xfrm>
        </p:grpSpPr>
        <p:sp>
          <p:nvSpPr>
            <p:cNvPr id="24585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86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87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4588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24589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590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591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592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593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24594" name="Group 18"/>
          <p:cNvGrpSpPr>
            <a:grpSpLocks/>
          </p:cNvGrpSpPr>
          <p:nvPr/>
        </p:nvGrpSpPr>
        <p:grpSpPr bwMode="auto">
          <a:xfrm>
            <a:off x="8726488" y="4816475"/>
            <a:ext cx="819150" cy="1166813"/>
            <a:chOff x="4986" y="2752"/>
            <a:chExt cx="468" cy="667"/>
          </a:xfrm>
        </p:grpSpPr>
        <p:sp>
          <p:nvSpPr>
            <p:cNvPr id="24595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96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97" name="Freeform 21"/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4598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24599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00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01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02" name="Freeform 26"/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03" name="Freeform 27"/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24604" name="Freeform 28"/>
          <p:cNvSpPr>
            <a:spLocks/>
          </p:cNvSpPr>
          <p:nvPr/>
        </p:nvSpPr>
        <p:spPr bwMode="auto">
          <a:xfrm>
            <a:off x="993775" y="5572125"/>
            <a:ext cx="7504113" cy="8032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56"/>
              </a:cxn>
              <a:cxn ang="0">
                <a:pos x="1560" y="144"/>
              </a:cxn>
              <a:cxn ang="0">
                <a:pos x="1856" y="376"/>
              </a:cxn>
              <a:cxn ang="0">
                <a:pos x="2344" y="152"/>
              </a:cxn>
              <a:cxn ang="0">
                <a:pos x="3536" y="456"/>
              </a:cxn>
              <a:cxn ang="0">
                <a:pos x="4288" y="136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4605" name="Freeform 29"/>
          <p:cNvSpPr>
            <a:spLocks/>
          </p:cNvSpPr>
          <p:nvPr/>
        </p:nvSpPr>
        <p:spPr bwMode="auto">
          <a:xfrm>
            <a:off x="4494213" y="2127250"/>
            <a:ext cx="979487" cy="420688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280" y="144"/>
              </a:cxn>
              <a:cxn ang="0">
                <a:pos x="448" y="16"/>
              </a:cxn>
              <a:cxn ang="0">
                <a:pos x="560" y="240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1E0F2D-2F0E-4ADA-BC78-2AE781D80B9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F485C7-264D-4F54-8DA7-708BFC3B1AB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755650" y="2016125"/>
            <a:ext cx="4165600" cy="4032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73650" y="2016125"/>
            <a:ext cx="4167188" cy="4032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E5B79D-635A-43DE-8A90-F588513138D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1FBB63-7655-4DAD-8EB6-51F908961E1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9C6CA8-8AD3-4342-86E3-6F3D28E70BA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7043B1-7EA6-4F9B-99A9-0032E47E187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24AF366-08C8-4D5D-A375-1DEA84EEA1B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232F82-F9A3-41DA-B9C1-7ACD676E8EB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6D7C9F-AD04-4E20-A432-D345B60F4E6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8D781B-482E-4324-AD7A-E38FDA81365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19938" y="168275"/>
            <a:ext cx="2120900" cy="58801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55650" y="168275"/>
            <a:ext cx="6211888" cy="58801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BB5CF5-A64B-4BFE-B5CD-212488BA892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04825" y="1768475"/>
            <a:ext cx="4457700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14925" y="1768475"/>
            <a:ext cx="4457700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3676A25-438B-4276-98F4-2EFD7A76C3A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E5AC1EC-7583-421F-9BD5-9074E443395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8D01A51-97E7-4CF9-A3BA-3770973E118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017AB6D7-DC1A-468E-94D7-6C7D190D5D8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326F964-08C6-4325-B15B-A2B98F18A85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1A4119A-080D-4912-98C4-9116A335687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4825" y="301625"/>
            <a:ext cx="9067800" cy="126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текста заголовка щелкните мышью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4825" y="1768475"/>
            <a:ext cx="9067800" cy="4987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28218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структуры щелкните мышью</a:t>
            </a:r>
          </a:p>
          <a:p>
            <a:pPr lvl="1"/>
            <a:r>
              <a:rPr lang="en-GB" smtClean="0"/>
              <a:t>Второй уровень структуры</a:t>
            </a:r>
          </a:p>
          <a:p>
            <a:pPr lvl="2"/>
            <a:r>
              <a:rPr lang="en-GB" smtClean="0"/>
              <a:t>Третий уровень структуры</a:t>
            </a:r>
          </a:p>
          <a:p>
            <a:pPr lvl="3"/>
            <a:r>
              <a:rPr lang="en-GB" smtClean="0"/>
              <a:t>Четвертый уровень структуры</a:t>
            </a:r>
          </a:p>
          <a:p>
            <a:pPr lvl="4"/>
            <a:r>
              <a:rPr lang="en-GB" smtClean="0"/>
              <a:t>Пятый уровень структуры</a:t>
            </a:r>
          </a:p>
          <a:p>
            <a:pPr lvl="4"/>
            <a:r>
              <a:rPr lang="en-GB" smtClean="0"/>
              <a:t>Шестой уровень структуры</a:t>
            </a:r>
          </a:p>
          <a:p>
            <a:pPr lvl="4"/>
            <a:r>
              <a:rPr lang="en-GB" smtClean="0"/>
              <a:t>Седьмой уровень структуры</a:t>
            </a:r>
          </a:p>
          <a:p>
            <a:pPr lvl="4"/>
            <a:r>
              <a:rPr lang="en-GB" smtClean="0"/>
              <a:t>Восьмой уровень структуры</a:t>
            </a:r>
          </a:p>
          <a:p>
            <a:pPr lvl="4"/>
            <a:r>
              <a:rPr lang="en-GB" smtClean="0"/>
              <a:t>Девятый уровень структуры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4825" y="6886575"/>
            <a:ext cx="2344738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</a:lstStyle>
          <a:p>
            <a:endParaRPr lang="ru-RU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</a:lstStyle>
          <a:p>
            <a:fld id="{623916D6-A084-481F-BE18-1F0355FB04C8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ransition>
    <p:dissolve/>
  </p:transition>
  <p:txStyles>
    <p:titleStyle>
      <a:lvl1pPr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2pPr>
      <a:lvl3pPr marL="1143000" indent="-230188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3pPr>
      <a:lvl4pPr marL="1600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4pPr>
      <a:lvl5pPr marL="20574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9pPr>
    </p:titleStyle>
    <p:bodyStyle>
      <a:lvl1pPr marL="342900" indent="-342900" algn="l" defTabSz="449263" rtl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</a:defRPr>
      </a:lvl2pPr>
      <a:lvl3pPr marL="1143000" indent="-230188" algn="l" defTabSz="449263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</a:defRPr>
      </a:lvl3pPr>
      <a:lvl4pPr marL="1600200" indent="-228600" algn="l" defTabSz="449263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4pPr>
      <a:lvl5pPr marL="20574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0772" tIns="50387" rIns="100772" bIns="50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0772" tIns="50387" rIns="100772" bIns="50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04825" y="6884988"/>
            <a:ext cx="23510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0772" tIns="50387" rIns="100772" bIns="50387" numCol="1" anchor="t" anchorCtr="0" compatLnSpc="1">
            <a:prstTxWarp prst="textNoShape">
              <a:avLst/>
            </a:prstTxWarp>
          </a:bodyPr>
          <a:lstStyle>
            <a:lvl1pPr defTabSz="1008063" hangingPunct="1">
              <a:lnSpc>
                <a:spcPct val="100000"/>
              </a:lnSpc>
              <a:buClrTx/>
              <a:buSzTx/>
              <a:buFontTx/>
              <a:buNone/>
              <a:defRPr sz="1500"/>
            </a:lvl1pPr>
          </a:lstStyle>
          <a:p>
            <a:endParaRPr lang="ru-RU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44875" y="6884988"/>
            <a:ext cx="3190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0772" tIns="50387" rIns="100772" bIns="50387" numCol="1" anchor="t" anchorCtr="0" compatLnSpc="1">
            <a:prstTxWarp prst="textNoShape">
              <a:avLst/>
            </a:prstTxWarp>
          </a:bodyPr>
          <a:lstStyle>
            <a:lvl1pPr algn="ctr" defTabSz="1008063" hangingPunct="1">
              <a:lnSpc>
                <a:spcPct val="100000"/>
              </a:lnSpc>
              <a:buClrTx/>
              <a:buSzTx/>
              <a:buFontTx/>
              <a:buNone/>
              <a:defRPr sz="1500"/>
            </a:lvl1pPr>
          </a:lstStyle>
          <a:p>
            <a:endParaRPr lang="ru-RU"/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24713" y="6884988"/>
            <a:ext cx="23526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0772" tIns="50387" rIns="100772" bIns="50387" numCol="1" anchor="t" anchorCtr="0" compatLnSpc="1">
            <a:prstTxWarp prst="textNoShape">
              <a:avLst/>
            </a:prstTxWarp>
          </a:bodyPr>
          <a:lstStyle>
            <a:lvl1pPr algn="r" defTabSz="1008063" hangingPunct="1">
              <a:lnSpc>
                <a:spcPct val="100000"/>
              </a:lnSpc>
              <a:buClrTx/>
              <a:buSzTx/>
              <a:buFontTx/>
              <a:buNone/>
              <a:defRPr sz="1500"/>
            </a:lvl1pPr>
          </a:lstStyle>
          <a:p>
            <a:fld id="{6C1AC053-B4DA-480F-AB26-E33136EFAC76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ransition>
    <p:dissolve/>
  </p:transition>
  <p:txStyles>
    <p:titleStyle>
      <a:lvl1pPr algn="ctr" defTabSz="1008063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008063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charset="0"/>
        </a:defRPr>
      </a:lvl2pPr>
      <a:lvl3pPr algn="ctr" defTabSz="1008063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charset="0"/>
        </a:defRPr>
      </a:lvl3pPr>
      <a:lvl4pPr algn="ctr" defTabSz="1008063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charset="0"/>
        </a:defRPr>
      </a:lvl4pPr>
      <a:lvl5pPr algn="ctr" defTabSz="1008063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charset="0"/>
        </a:defRPr>
      </a:lvl5pPr>
      <a:lvl6pPr marL="457200" algn="ctr" defTabSz="1008063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charset="0"/>
        </a:defRPr>
      </a:lvl6pPr>
      <a:lvl7pPr marL="914400" algn="ctr" defTabSz="1008063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charset="0"/>
        </a:defRPr>
      </a:lvl7pPr>
      <a:lvl8pPr marL="1371600" algn="ctr" defTabSz="1008063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charset="0"/>
        </a:defRPr>
      </a:lvl8pPr>
      <a:lvl9pPr marL="1828800" algn="ctr" defTabSz="1008063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charset="0"/>
        </a:defRPr>
      </a:lvl9pPr>
    </p:titleStyle>
    <p:bodyStyle>
      <a:lvl1pPr marL="377825" indent="-377825" algn="l" defTabSz="1008063" rtl="0" fontAlgn="base">
        <a:spcBef>
          <a:spcPct val="20000"/>
        </a:spcBef>
        <a:spcAft>
          <a:spcPct val="0"/>
        </a:spcAft>
        <a:buChar char="•"/>
        <a:defRPr sz="3500">
          <a:solidFill>
            <a:schemeClr val="tx1"/>
          </a:solidFill>
          <a:latin typeface="+mn-lt"/>
          <a:ea typeface="+mn-ea"/>
          <a:cs typeface="+mn-cs"/>
        </a:defRPr>
      </a:lvl1pPr>
      <a:lvl2pPr marL="819150" indent="-315913" algn="l" defTabSz="1008063" rtl="0" fontAlgn="base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2pPr>
      <a:lvl3pPr marL="1260475" indent="-252413" algn="l" defTabSz="1008063" rtl="0" fontAlgn="base">
        <a:spcBef>
          <a:spcPct val="20000"/>
        </a:spcBef>
        <a:spcAft>
          <a:spcPct val="0"/>
        </a:spcAft>
        <a:buChar char="•"/>
        <a:defRPr sz="2600">
          <a:solidFill>
            <a:schemeClr val="tx1"/>
          </a:solidFill>
          <a:latin typeface="+mn-lt"/>
        </a:defRPr>
      </a:lvl3pPr>
      <a:lvl4pPr marL="1763713" indent="-252413" algn="l" defTabSz="1008063" rtl="0" fontAlgn="base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4pPr>
      <a:lvl5pPr marL="2268538" indent="-252413" algn="l" defTabSz="1008063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5pPr>
      <a:lvl6pPr marL="2725738" indent="-252413" algn="l" defTabSz="1008063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6pPr>
      <a:lvl7pPr marL="3182938" indent="-252413" algn="l" defTabSz="1008063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7pPr>
      <a:lvl8pPr marL="3640138" indent="-252413" algn="l" defTabSz="1008063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8pPr>
      <a:lvl9pPr marL="4097338" indent="-252413" algn="l" defTabSz="1008063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reeform 2"/>
          <p:cNvSpPr>
            <a:spLocks/>
          </p:cNvSpPr>
          <p:nvPr/>
        </p:nvSpPr>
        <p:spPr bwMode="auto">
          <a:xfrm rot="-3172564">
            <a:off x="8574881" y="-16668"/>
            <a:ext cx="1281113" cy="2298700"/>
          </a:xfrm>
          <a:custGeom>
            <a:avLst/>
            <a:gdLst/>
            <a:ahLst/>
            <a:cxnLst>
              <a:cxn ang="0">
                <a:pos x="2903" y="433"/>
              </a:cxn>
              <a:cxn ang="0">
                <a:pos x="2565" y="80"/>
              </a:cxn>
              <a:cxn ang="0">
                <a:pos x="2241" y="0"/>
              </a:cxn>
              <a:cxn ang="0">
                <a:pos x="110" y="2811"/>
              </a:cxn>
              <a:cxn ang="0">
                <a:pos x="110" y="3228"/>
              </a:cxn>
              <a:cxn ang="0">
                <a:pos x="0" y="3631"/>
              </a:cxn>
              <a:cxn ang="0">
                <a:pos x="72" y="3686"/>
              </a:cxn>
              <a:cxn ang="0">
                <a:pos x="441" y="3355"/>
              </a:cxn>
              <a:cxn ang="0">
                <a:pos x="740" y="3228"/>
              </a:cxn>
              <a:cxn ang="0">
                <a:pos x="2903" y="433"/>
              </a:cxn>
              <a:cxn ang="0">
                <a:pos x="2903" y="433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755650" y="168275"/>
            <a:ext cx="7575550" cy="176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0772" tIns="50387" rIns="100772" bIns="50387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5650" y="2016125"/>
            <a:ext cx="8485188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0772" tIns="50387" rIns="100772" bIns="50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12888" y="6888163"/>
            <a:ext cx="209867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0772" tIns="50387" rIns="100772" bIns="50387" numCol="1" anchor="t" anchorCtr="0" compatLnSpc="1">
            <a:prstTxWarp prst="textNoShape">
              <a:avLst/>
            </a:prstTxWarp>
          </a:bodyPr>
          <a:lstStyle>
            <a:lvl1pPr defTabSz="1008063" hangingPunct="1">
              <a:lnSpc>
                <a:spcPct val="100000"/>
              </a:lnSpc>
              <a:buClrTx/>
              <a:buSzTx/>
              <a:buFontTx/>
              <a:buNone/>
              <a:defRPr sz="1500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919538" y="6888163"/>
            <a:ext cx="3192462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0772" tIns="50387" rIns="100772" bIns="50387" numCol="1" anchor="t" anchorCtr="0" compatLnSpc="1">
            <a:prstTxWarp prst="textNoShape">
              <a:avLst/>
            </a:prstTxWarp>
          </a:bodyPr>
          <a:lstStyle>
            <a:lvl1pPr algn="ctr" defTabSz="1008063" hangingPunct="1">
              <a:lnSpc>
                <a:spcPct val="100000"/>
              </a:lnSpc>
              <a:buClrTx/>
              <a:buSzTx/>
              <a:buFontTx/>
              <a:buNone/>
              <a:defRPr sz="1500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05688" y="6888163"/>
            <a:ext cx="2100262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0772" tIns="50387" rIns="100772" bIns="50387" numCol="1" anchor="t" anchorCtr="0" compatLnSpc="1">
            <a:prstTxWarp prst="textNoShape">
              <a:avLst/>
            </a:prstTxWarp>
          </a:bodyPr>
          <a:lstStyle>
            <a:lvl1pPr algn="r" defTabSz="1008063" hangingPunct="1">
              <a:lnSpc>
                <a:spcPct val="100000"/>
              </a:lnSpc>
              <a:buClrTx/>
              <a:buSzTx/>
              <a:buFontTx/>
              <a:buNone/>
              <a:defRPr sz="1500">
                <a:latin typeface="+mn-lt"/>
              </a:defRPr>
            </a:lvl1pPr>
          </a:lstStyle>
          <a:p>
            <a:fld id="{337E9214-8C06-4EB6-A608-245112A802F0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23560" name="Freeform 8"/>
          <p:cNvSpPr>
            <a:spLocks/>
          </p:cNvSpPr>
          <p:nvPr/>
        </p:nvSpPr>
        <p:spPr bwMode="auto">
          <a:xfrm rot="-3172564">
            <a:off x="8670925" y="26988"/>
            <a:ext cx="1284287" cy="2312988"/>
          </a:xfrm>
          <a:custGeom>
            <a:avLst/>
            <a:gdLst/>
            <a:ahLst/>
            <a:cxnLst>
              <a:cxn ang="0">
                <a:pos x="2293" y="0"/>
              </a:cxn>
              <a:cxn ang="0">
                <a:pos x="130" y="2835"/>
              </a:cxn>
              <a:cxn ang="0">
                <a:pos x="131" y="3201"/>
              </a:cxn>
              <a:cxn ang="0">
                <a:pos x="0" y="3633"/>
              </a:cxn>
              <a:cxn ang="0">
                <a:pos x="50" y="3703"/>
              </a:cxn>
              <a:cxn ang="0">
                <a:pos x="422" y="3352"/>
              </a:cxn>
              <a:cxn ang="0">
                <a:pos x="763" y="3220"/>
              </a:cxn>
              <a:cxn ang="0">
                <a:pos x="2911" y="428"/>
              </a:cxn>
              <a:cxn ang="0">
                <a:pos x="2589" y="96"/>
              </a:cxn>
              <a:cxn ang="0">
                <a:pos x="2293" y="0"/>
              </a:cxn>
              <a:cxn ang="0">
                <a:pos x="2293" y="0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1" name="Freeform 9"/>
          <p:cNvSpPr>
            <a:spLocks/>
          </p:cNvSpPr>
          <p:nvPr/>
        </p:nvSpPr>
        <p:spPr bwMode="auto">
          <a:xfrm rot="-3172564">
            <a:off x="8633619" y="211932"/>
            <a:ext cx="1130300" cy="1731962"/>
          </a:xfrm>
          <a:custGeom>
            <a:avLst/>
            <a:gdLst/>
            <a:ahLst/>
            <a:cxnLst>
              <a:cxn ang="0">
                <a:pos x="0" y="2485"/>
              </a:cxn>
              <a:cxn ang="0">
                <a:pos x="432" y="2553"/>
              </a:cxn>
              <a:cxn ang="0">
                <a:pos x="736" y="2777"/>
              </a:cxn>
              <a:cxn ang="0">
                <a:pos x="2561" y="399"/>
              </a:cxn>
              <a:cxn ang="0">
                <a:pos x="2118" y="82"/>
              </a:cxn>
              <a:cxn ang="0">
                <a:pos x="1898" y="0"/>
              </a:cxn>
              <a:cxn ang="0">
                <a:pos x="0" y="2485"/>
              </a:cxn>
              <a:cxn ang="0">
                <a:pos x="0" y="248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23562" name="Group 10"/>
          <p:cNvGrpSpPr>
            <a:grpSpLocks/>
          </p:cNvGrpSpPr>
          <p:nvPr/>
        </p:nvGrpSpPr>
        <p:grpSpPr bwMode="auto">
          <a:xfrm>
            <a:off x="9525" y="6107113"/>
            <a:ext cx="1966913" cy="1373187"/>
            <a:chOff x="5" y="3490"/>
            <a:chExt cx="1124" cy="785"/>
          </a:xfrm>
        </p:grpSpPr>
        <p:sp>
          <p:nvSpPr>
            <p:cNvPr id="23563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/>
              <a:ahLst/>
              <a:cxnLst>
                <a:cxn ang="0">
                  <a:pos x="1587" y="1260"/>
                </a:cxn>
                <a:cxn ang="0">
                  <a:pos x="1420" y="1106"/>
                </a:cxn>
                <a:cxn ang="0">
                  <a:pos x="1331" y="477"/>
                </a:cxn>
                <a:cxn ang="0">
                  <a:pos x="2139" y="330"/>
                </a:cxn>
                <a:cxn ang="0">
                  <a:pos x="2177" y="203"/>
                </a:cxn>
                <a:cxn ang="0">
                  <a:pos x="2099" y="100"/>
                </a:cxn>
                <a:cxn ang="0">
                  <a:pos x="1276" y="211"/>
                </a:cxn>
                <a:cxn ang="0">
                  <a:pos x="1219" y="32"/>
                </a:cxn>
                <a:cxn ang="0">
                  <a:pos x="1085" y="0"/>
                </a:cxn>
                <a:cxn ang="0">
                  <a:pos x="958" y="28"/>
                </a:cxn>
                <a:cxn ang="0">
                  <a:pos x="888" y="106"/>
                </a:cxn>
                <a:cxn ang="0">
                  <a:pos x="937" y="285"/>
                </a:cxn>
                <a:cxn ang="0">
                  <a:pos x="660" y="441"/>
                </a:cxn>
                <a:cxn ang="0">
                  <a:pos x="983" y="473"/>
                </a:cxn>
                <a:cxn ang="0">
                  <a:pos x="1112" y="889"/>
                </a:cxn>
                <a:cxn ang="0">
                  <a:pos x="141" y="469"/>
                </a:cxn>
                <a:cxn ang="0">
                  <a:pos x="46" y="509"/>
                </a:cxn>
                <a:cxn ang="0">
                  <a:pos x="0" y="636"/>
                </a:cxn>
                <a:cxn ang="0">
                  <a:pos x="55" y="779"/>
                </a:cxn>
                <a:cxn ang="0">
                  <a:pos x="1139" y="1288"/>
                </a:cxn>
                <a:cxn ang="0">
                  <a:pos x="1378" y="1256"/>
                </a:cxn>
                <a:cxn ang="0">
                  <a:pos x="1570" y="1298"/>
                </a:cxn>
                <a:cxn ang="0">
                  <a:pos x="1587" y="1260"/>
                </a:cxn>
                <a:cxn ang="0">
                  <a:pos x="1587" y="1260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564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20" y="0"/>
                </a:cxn>
                <a:cxn ang="0">
                  <a:pos x="143" y="233"/>
                </a:cxn>
                <a:cxn ang="0">
                  <a:pos x="8" y="258"/>
                </a:cxn>
                <a:cxn ang="0">
                  <a:pos x="0" y="7"/>
                </a:cxn>
                <a:cxn ang="0">
                  <a:pos x="0" y="7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565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566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567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160" y="0"/>
                </a:cxn>
                <a:cxn ang="0">
                  <a:pos x="251" y="36"/>
                </a:cxn>
                <a:cxn ang="0">
                  <a:pos x="272" y="139"/>
                </a:cxn>
                <a:cxn ang="0">
                  <a:pos x="164" y="146"/>
                </a:cxn>
                <a:cxn ang="0">
                  <a:pos x="32" y="241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568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/>
              <a:ahLst/>
              <a:cxnLst>
                <a:cxn ang="0">
                  <a:pos x="152" y="4"/>
                </a:cxn>
                <a:cxn ang="0">
                  <a:pos x="152" y="224"/>
                </a:cxn>
                <a:cxn ang="0">
                  <a:pos x="0" y="8"/>
                </a:cxn>
                <a:cxn ang="0">
                  <a:pos x="72" y="0"/>
                </a:cxn>
                <a:cxn ang="0">
                  <a:pos x="152" y="4"/>
                </a:cxn>
                <a:cxn ang="0">
                  <a:pos x="152" y="4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569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87" y="0"/>
                </a:cxn>
                <a:cxn ang="0">
                  <a:pos x="232" y="6"/>
                </a:cxn>
                <a:cxn ang="0">
                  <a:pos x="386" y="764"/>
                </a:cxn>
                <a:cxn ang="0">
                  <a:pos x="279" y="720"/>
                </a:cxn>
                <a:cxn ang="0">
                  <a:pos x="152" y="677"/>
                </a:cxn>
                <a:cxn ang="0">
                  <a:pos x="0" y="80"/>
                </a:cxn>
                <a:cxn ang="0">
                  <a:pos x="0" y="80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570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/>
              <a:ahLst/>
              <a:cxnLst>
                <a:cxn ang="0">
                  <a:pos x="692" y="0"/>
                </a:cxn>
                <a:cxn ang="0">
                  <a:pos x="0" y="106"/>
                </a:cxn>
                <a:cxn ang="0">
                  <a:pos x="28" y="348"/>
                </a:cxn>
                <a:cxn ang="0">
                  <a:pos x="715" y="237"/>
                </a:cxn>
                <a:cxn ang="0">
                  <a:pos x="728" y="43"/>
                </a:cxn>
                <a:cxn ang="0">
                  <a:pos x="692" y="0"/>
                </a:cxn>
                <a:cxn ang="0">
                  <a:pos x="692" y="0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571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0" y="78"/>
                </a:cxn>
                <a:cxn ang="0">
                  <a:pos x="312" y="135"/>
                </a:cxn>
                <a:cxn ang="0">
                  <a:pos x="272" y="0"/>
                </a:cxn>
                <a:cxn ang="0">
                  <a:pos x="272" y="0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3572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23573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23574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/>
                  <a:ahLst/>
                  <a:cxnLst>
                    <a:cxn ang="0">
                      <a:pos x="0" y="107"/>
                    </a:cxn>
                    <a:cxn ang="0">
                      <a:pos x="114" y="10"/>
                    </a:cxn>
                    <a:cxn ang="0">
                      <a:pos x="213" y="0"/>
                    </a:cxn>
                    <a:cxn ang="0">
                      <a:pos x="292" y="27"/>
                    </a:cxn>
                    <a:cxn ang="0">
                      <a:pos x="313" y="91"/>
                    </a:cxn>
                    <a:cxn ang="0">
                      <a:pos x="167" y="67"/>
                    </a:cxn>
                    <a:cxn ang="0">
                      <a:pos x="74" y="101"/>
                    </a:cxn>
                    <a:cxn ang="0">
                      <a:pos x="13" y="175"/>
                    </a:cxn>
                    <a:cxn ang="0">
                      <a:pos x="0" y="107"/>
                    </a:cxn>
                    <a:cxn ang="0">
                      <a:pos x="0" y="107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3575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/>
                  <a:ahLst/>
                  <a:cxnLst>
                    <a:cxn ang="0">
                      <a:pos x="0" y="40"/>
                    </a:cxn>
                    <a:cxn ang="0">
                      <a:pos x="160" y="266"/>
                    </a:cxn>
                    <a:cxn ang="0">
                      <a:pos x="230" y="251"/>
                    </a:cxn>
                    <a:cxn ang="0">
                      <a:pos x="223" y="17"/>
                    </a:cxn>
                    <a:cxn ang="0">
                      <a:pos x="166" y="0"/>
                    </a:cxn>
                    <a:cxn ang="0">
                      <a:pos x="179" y="197"/>
                    </a:cxn>
                    <a:cxn ang="0">
                      <a:pos x="71" y="4"/>
                    </a:cxn>
                    <a:cxn ang="0">
                      <a:pos x="0" y="40"/>
                    </a:cxn>
                    <a:cxn ang="0">
                      <a:pos x="0" y="40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3576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36" y="93"/>
                    </a:cxn>
                    <a:cxn ang="0">
                      <a:pos x="44" y="154"/>
                    </a:cxn>
                    <a:cxn ang="0">
                      <a:pos x="27" y="234"/>
                    </a:cxn>
                    <a:cxn ang="0">
                      <a:pos x="80" y="220"/>
                    </a:cxn>
                    <a:cxn ang="0">
                      <a:pos x="87" y="116"/>
                    </a:cxn>
                    <a:cxn ang="0">
                      <a:pos x="46" y="0"/>
                    </a:cxn>
                    <a:cxn ang="0">
                      <a:pos x="0" y="19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3577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3578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3579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91" y="25"/>
                  </a:cxn>
                  <a:cxn ang="0">
                    <a:pos x="80" y="192"/>
                  </a:cxn>
                  <a:cxn ang="0">
                    <a:pos x="106" y="327"/>
                  </a:cxn>
                  <a:cxn ang="0">
                    <a:pos x="213" y="451"/>
                  </a:cxn>
                  <a:cxn ang="0">
                    <a:pos x="97" y="478"/>
                  </a:cxn>
                  <a:cxn ang="0">
                    <a:pos x="30" y="344"/>
                  </a:cxn>
                  <a:cxn ang="0">
                    <a:pos x="0" y="57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3580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23581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/>
                  <a:ahLst/>
                  <a:cxnLst>
                    <a:cxn ang="0">
                      <a:pos x="110" y="0"/>
                    </a:cxn>
                    <a:cxn ang="0">
                      <a:pos x="40" y="66"/>
                    </a:cxn>
                    <a:cxn ang="0">
                      <a:pos x="0" y="173"/>
                    </a:cxn>
                    <a:cxn ang="0">
                      <a:pos x="80" y="160"/>
                    </a:cxn>
                    <a:cxn ang="0">
                      <a:pos x="103" y="84"/>
                    </a:cxn>
                    <a:cxn ang="0">
                      <a:pos x="150" y="27"/>
                    </a:cxn>
                    <a:cxn ang="0">
                      <a:pos x="110" y="0"/>
                    </a:cxn>
                    <a:cxn ang="0">
                      <a:pos x="110" y="0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3582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/>
                  <a:ahLst/>
                  <a:cxnLst>
                    <a:cxn ang="0">
                      <a:pos x="156" y="0"/>
                    </a:cxn>
                    <a:cxn ang="0">
                      <a:pos x="63" y="52"/>
                    </a:cxn>
                    <a:cxn ang="0">
                      <a:pos x="0" y="208"/>
                    </a:cxn>
                    <a:cxn ang="0">
                      <a:pos x="67" y="358"/>
                    </a:cxn>
                    <a:cxn ang="0">
                      <a:pos x="1182" y="867"/>
                    </a:cxn>
                    <a:cxn ang="0">
                      <a:pos x="1422" y="835"/>
                    </a:cxn>
                    <a:cxn ang="0">
                      <a:pos x="1616" y="880"/>
                    </a:cxn>
                    <a:cxn ang="0">
                      <a:pos x="1684" y="808"/>
                    </a:cxn>
                    <a:cxn ang="0">
                      <a:pos x="1502" y="664"/>
                    </a:cxn>
                    <a:cxn ang="0">
                      <a:pos x="1428" y="512"/>
                    </a:cxn>
                    <a:cxn ang="0">
                      <a:pos x="1369" y="527"/>
                    </a:cxn>
                    <a:cxn ang="0">
                      <a:pos x="1439" y="664"/>
                    </a:cxn>
                    <a:cxn ang="0">
                      <a:pos x="1578" y="810"/>
                    </a:cxn>
                    <a:cxn ang="0">
                      <a:pos x="1413" y="787"/>
                    </a:cxn>
                    <a:cxn ang="0">
                      <a:pos x="1219" y="814"/>
                    </a:cxn>
                    <a:cxn ang="0">
                      <a:pos x="1255" y="650"/>
                    </a:cxn>
                    <a:cxn ang="0">
                      <a:pos x="1338" y="538"/>
                    </a:cxn>
                    <a:cxn ang="0">
                      <a:pos x="1241" y="552"/>
                    </a:cxn>
                    <a:cxn ang="0">
                      <a:pos x="1165" y="658"/>
                    </a:cxn>
                    <a:cxn ang="0">
                      <a:pos x="1139" y="791"/>
                    </a:cxn>
                    <a:cxn ang="0">
                      <a:pos x="107" y="310"/>
                    </a:cxn>
                    <a:cxn ang="0">
                      <a:pos x="80" y="215"/>
                    </a:cxn>
                    <a:cxn ang="0">
                      <a:pos x="103" y="95"/>
                    </a:cxn>
                    <a:cxn ang="0">
                      <a:pos x="217" y="0"/>
                    </a:cxn>
                    <a:cxn ang="0">
                      <a:pos x="156" y="0"/>
                    </a:cxn>
                    <a:cxn ang="0">
                      <a:pos x="156" y="0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3583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/>
                  <a:ahLst/>
                  <a:cxnLst>
                    <a:cxn ang="0">
                      <a:pos x="116" y="0"/>
                    </a:cxn>
                    <a:cxn ang="0">
                      <a:pos x="19" y="106"/>
                    </a:cxn>
                    <a:cxn ang="0">
                      <a:pos x="0" y="230"/>
                    </a:cxn>
                    <a:cxn ang="0">
                      <a:pos x="33" y="314"/>
                    </a:cxn>
                    <a:cxn ang="0">
                      <a:pos x="94" y="335"/>
                    </a:cxn>
                    <a:cxn ang="0">
                      <a:pos x="76" y="154"/>
                    </a:cxn>
                    <a:cxn ang="0">
                      <a:pos x="160" y="17"/>
                    </a:cxn>
                    <a:cxn ang="0">
                      <a:pos x="116" y="0"/>
                    </a:cxn>
                    <a:cxn ang="0">
                      <a:pos x="116" y="0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3584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/>
                  <a:ahLst/>
                  <a:cxnLst>
                    <a:cxn ang="0">
                      <a:pos x="218" y="896"/>
                    </a:cxn>
                    <a:cxn ang="0">
                      <a:pos x="0" y="124"/>
                    </a:cxn>
                    <a:cxn ang="0">
                      <a:pos x="81" y="38"/>
                    </a:cxn>
                    <a:cxn ang="0">
                      <a:pos x="258" y="0"/>
                    </a:cxn>
                    <a:cxn ang="0">
                      <a:pos x="399" y="57"/>
                    </a:cxn>
                    <a:cxn ang="0">
                      <a:pos x="642" y="1188"/>
                    </a:cxn>
                    <a:cxn ang="0">
                      <a:pos x="555" y="1091"/>
                    </a:cxn>
                    <a:cxn ang="0">
                      <a:pos x="355" y="97"/>
                    </a:cxn>
                    <a:cxn ang="0">
                      <a:pos x="226" y="61"/>
                    </a:cxn>
                    <a:cxn ang="0">
                      <a:pos x="119" y="74"/>
                    </a:cxn>
                    <a:cxn ang="0">
                      <a:pos x="76" y="141"/>
                    </a:cxn>
                    <a:cxn ang="0">
                      <a:pos x="306" y="924"/>
                    </a:cxn>
                    <a:cxn ang="0">
                      <a:pos x="218" y="896"/>
                    </a:cxn>
                    <a:cxn ang="0">
                      <a:pos x="218" y="896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3585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76" y="194"/>
                    </a:cxn>
                    <a:cxn ang="0">
                      <a:pos x="113" y="318"/>
                    </a:cxn>
                    <a:cxn ang="0">
                      <a:pos x="116" y="504"/>
                    </a:cxn>
                    <a:cxn ang="0">
                      <a:pos x="192" y="504"/>
                    </a:cxn>
                    <a:cxn ang="0">
                      <a:pos x="187" y="360"/>
                    </a:cxn>
                    <a:cxn ang="0">
                      <a:pos x="162" y="208"/>
                    </a:cxn>
                    <a:cxn ang="0">
                      <a:pos x="99" y="59"/>
                    </a:cxn>
                    <a:cxn ang="0">
                      <a:pos x="63" y="0"/>
                    </a:cxn>
                    <a:cxn ang="0">
                      <a:pos x="0" y="27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3586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/>
                  <a:ahLst/>
                  <a:cxnLst>
                    <a:cxn ang="0">
                      <a:pos x="297" y="0"/>
                    </a:cxn>
                    <a:cxn ang="0">
                      <a:pos x="257" y="17"/>
                    </a:cxn>
                    <a:cxn ang="0">
                      <a:pos x="253" y="66"/>
                    </a:cxn>
                    <a:cxn ang="0">
                      <a:pos x="0" y="169"/>
                    </a:cxn>
                    <a:cxn ang="0">
                      <a:pos x="0" y="222"/>
                    </a:cxn>
                    <a:cxn ang="0">
                      <a:pos x="284" y="226"/>
                    </a:cxn>
                    <a:cxn ang="0">
                      <a:pos x="320" y="269"/>
                    </a:cxn>
                    <a:cxn ang="0">
                      <a:pos x="390" y="266"/>
                    </a:cxn>
                    <a:cxn ang="0">
                      <a:pos x="383" y="190"/>
                    </a:cxn>
                    <a:cxn ang="0">
                      <a:pos x="116" y="176"/>
                    </a:cxn>
                    <a:cxn ang="0">
                      <a:pos x="333" y="89"/>
                    </a:cxn>
                    <a:cxn ang="0">
                      <a:pos x="297" y="0"/>
                    </a:cxn>
                    <a:cxn ang="0">
                      <a:pos x="297" y="0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3587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/>
                  <a:ahLst/>
                  <a:cxnLst>
                    <a:cxn ang="0">
                      <a:pos x="0" y="131"/>
                    </a:cxn>
                    <a:cxn ang="0">
                      <a:pos x="863" y="0"/>
                    </a:cxn>
                    <a:cxn ang="0">
                      <a:pos x="926" y="78"/>
                    </a:cxn>
                    <a:cxn ang="0">
                      <a:pos x="941" y="181"/>
                    </a:cxn>
                    <a:cxn ang="0">
                      <a:pos x="903" y="282"/>
                    </a:cxn>
                    <a:cxn ang="0">
                      <a:pos x="57" y="424"/>
                    </a:cxn>
                    <a:cxn ang="0">
                      <a:pos x="53" y="384"/>
                    </a:cxn>
                    <a:cxn ang="0">
                      <a:pos x="863" y="242"/>
                    </a:cxn>
                    <a:cxn ang="0">
                      <a:pos x="893" y="145"/>
                    </a:cxn>
                    <a:cxn ang="0">
                      <a:pos x="840" y="57"/>
                    </a:cxn>
                    <a:cxn ang="0">
                      <a:pos x="0" y="185"/>
                    </a:cxn>
                    <a:cxn ang="0">
                      <a:pos x="0" y="131"/>
                    </a:cxn>
                    <a:cxn ang="0">
                      <a:pos x="0" y="131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3588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/>
                  <a:ahLst/>
                  <a:cxnLst>
                    <a:cxn ang="0">
                      <a:pos x="0" y="126"/>
                    </a:cxn>
                    <a:cxn ang="0">
                      <a:pos x="66" y="173"/>
                    </a:cxn>
                    <a:cxn ang="0">
                      <a:pos x="222" y="166"/>
                    </a:cxn>
                    <a:cxn ang="0">
                      <a:pos x="418" y="116"/>
                    </a:cxn>
                    <a:cxn ang="0">
                      <a:pos x="488" y="42"/>
                    </a:cxn>
                    <a:cxn ang="0">
                      <a:pos x="443" y="2"/>
                    </a:cxn>
                    <a:cxn ang="0">
                      <a:pos x="253" y="0"/>
                    </a:cxn>
                    <a:cxn ang="0">
                      <a:pos x="110" y="12"/>
                    </a:cxn>
                    <a:cxn ang="0">
                      <a:pos x="15" y="76"/>
                    </a:cxn>
                    <a:cxn ang="0">
                      <a:pos x="112" y="95"/>
                    </a:cxn>
                    <a:cxn ang="0">
                      <a:pos x="275" y="53"/>
                    </a:cxn>
                    <a:cxn ang="0">
                      <a:pos x="416" y="53"/>
                    </a:cxn>
                    <a:cxn ang="0">
                      <a:pos x="268" y="110"/>
                    </a:cxn>
                    <a:cxn ang="0">
                      <a:pos x="142" y="126"/>
                    </a:cxn>
                    <a:cxn ang="0">
                      <a:pos x="0" y="126"/>
                    </a:cxn>
                    <a:cxn ang="0">
                      <a:pos x="0" y="126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23589" name="Group 37"/>
          <p:cNvGrpSpPr>
            <a:grpSpLocks/>
          </p:cNvGrpSpPr>
          <p:nvPr/>
        </p:nvGrpSpPr>
        <p:grpSpPr bwMode="auto">
          <a:xfrm>
            <a:off x="9569450" y="2332038"/>
            <a:ext cx="425450" cy="4749800"/>
            <a:chOff x="5468" y="1333"/>
            <a:chExt cx="243" cy="2714"/>
          </a:xfrm>
        </p:grpSpPr>
        <p:sp>
          <p:nvSpPr>
            <p:cNvPr id="23590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591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3592" name="Group 40"/>
          <p:cNvGrpSpPr>
            <a:grpSpLocks/>
          </p:cNvGrpSpPr>
          <p:nvPr/>
        </p:nvGrpSpPr>
        <p:grpSpPr bwMode="auto">
          <a:xfrm>
            <a:off x="8067675" y="100013"/>
            <a:ext cx="2352675" cy="2106612"/>
            <a:chOff x="4610" y="57"/>
            <a:chExt cx="1344" cy="1204"/>
          </a:xfrm>
        </p:grpSpPr>
        <p:grpSp>
          <p:nvGrpSpPr>
            <p:cNvPr id="23593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23594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/>
                <a:ahLst/>
                <a:cxnLst>
                  <a:cxn ang="0">
                    <a:pos x="123" y="9"/>
                  </a:cxn>
                  <a:cxn ang="0">
                    <a:pos x="131" y="342"/>
                  </a:cxn>
                  <a:cxn ang="0">
                    <a:pos x="0" y="806"/>
                  </a:cxn>
                  <a:cxn ang="0">
                    <a:pos x="79" y="789"/>
                  </a:cxn>
                  <a:cxn ang="0">
                    <a:pos x="218" y="376"/>
                  </a:cxn>
                  <a:cxn ang="0">
                    <a:pos x="245" y="0"/>
                  </a:cxn>
                  <a:cxn ang="0">
                    <a:pos x="123" y="9"/>
                  </a:cxn>
                  <a:cxn ang="0">
                    <a:pos x="123" y="9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3595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23596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98" y="184"/>
                    </a:cxn>
                    <a:cxn ang="0">
                      <a:pos x="500" y="349"/>
                    </a:cxn>
                    <a:cxn ang="0">
                      <a:pos x="604" y="140"/>
                    </a:cxn>
                    <a:cxn ang="0">
                      <a:pos x="359" y="9"/>
                    </a:cxn>
                    <a:cxn ang="0">
                      <a:pos x="464" y="184"/>
                    </a:cxn>
                    <a:cxn ang="0">
                      <a:pos x="131" y="17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3597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/>
                  <a:ahLst/>
                  <a:cxnLst>
                    <a:cxn ang="0">
                      <a:pos x="741" y="129"/>
                    </a:cxn>
                    <a:cxn ang="0">
                      <a:pos x="485" y="352"/>
                    </a:cxn>
                    <a:cxn ang="0">
                      <a:pos x="163" y="762"/>
                    </a:cxn>
                    <a:cxn ang="0">
                      <a:pos x="0" y="1101"/>
                    </a:cxn>
                    <a:cxn ang="0">
                      <a:pos x="59" y="1230"/>
                    </a:cxn>
                    <a:cxn ang="0">
                      <a:pos x="262" y="1201"/>
                    </a:cxn>
                    <a:cxn ang="0">
                      <a:pos x="578" y="914"/>
                    </a:cxn>
                    <a:cxn ang="0">
                      <a:pos x="876" y="534"/>
                    </a:cxn>
                    <a:cxn ang="0">
                      <a:pos x="1034" y="270"/>
                    </a:cxn>
                    <a:cxn ang="0">
                      <a:pos x="1064" y="84"/>
                    </a:cxn>
                    <a:cxn ang="0">
                      <a:pos x="977" y="0"/>
                    </a:cxn>
                    <a:cxn ang="0">
                      <a:pos x="836" y="65"/>
                    </a:cxn>
                    <a:cxn ang="0">
                      <a:pos x="969" y="107"/>
                    </a:cxn>
                    <a:cxn ang="0">
                      <a:pos x="876" y="352"/>
                    </a:cxn>
                    <a:cxn ang="0">
                      <a:pos x="690" y="656"/>
                    </a:cxn>
                    <a:cxn ang="0">
                      <a:pos x="350" y="1008"/>
                    </a:cxn>
                    <a:cxn ang="0">
                      <a:pos x="116" y="1114"/>
                    </a:cxn>
                    <a:cxn ang="0">
                      <a:pos x="135" y="943"/>
                    </a:cxn>
                    <a:cxn ang="0">
                      <a:pos x="437" y="504"/>
                    </a:cxn>
                    <a:cxn ang="0">
                      <a:pos x="831" y="118"/>
                    </a:cxn>
                    <a:cxn ang="0">
                      <a:pos x="741" y="129"/>
                    </a:cxn>
                    <a:cxn ang="0">
                      <a:pos x="741" y="129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3598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/>
                  <a:ahLst/>
                  <a:cxnLst>
                    <a:cxn ang="0">
                      <a:pos x="1941" y="0"/>
                    </a:cxn>
                    <a:cxn ang="0">
                      <a:pos x="0" y="2521"/>
                    </a:cxn>
                    <a:cxn ang="0">
                      <a:pos x="192" y="2450"/>
                    </a:cxn>
                    <a:cxn ang="0">
                      <a:pos x="2002" y="61"/>
                    </a:cxn>
                    <a:cxn ang="0">
                      <a:pos x="1941" y="0"/>
                    </a:cxn>
                    <a:cxn ang="0">
                      <a:pos x="1941" y="0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3599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/>
                  <a:ahLst/>
                  <a:cxnLst>
                    <a:cxn ang="0">
                      <a:pos x="95" y="2844"/>
                    </a:cxn>
                    <a:cxn ang="0">
                      <a:pos x="394" y="2834"/>
                    </a:cxn>
                    <a:cxn ang="0">
                      <a:pos x="821" y="3009"/>
                    </a:cxn>
                    <a:cxn ang="0">
                      <a:pos x="681" y="2817"/>
                    </a:cxn>
                    <a:cxn ang="0">
                      <a:pos x="367" y="2703"/>
                    </a:cxn>
                    <a:cxn ang="0">
                      <a:pos x="637" y="2720"/>
                    </a:cxn>
                    <a:cxn ang="0">
                      <a:pos x="979" y="2870"/>
                    </a:cxn>
                    <a:cxn ang="0">
                      <a:pos x="2859" y="420"/>
                    </a:cxn>
                    <a:cxn ang="0">
                      <a:pos x="2578" y="148"/>
                    </a:cxn>
                    <a:cxn ang="0">
                      <a:pos x="2308" y="0"/>
                    </a:cxn>
                    <a:cxn ang="0">
                      <a:pos x="2692" y="78"/>
                    </a:cxn>
                    <a:cxn ang="0">
                      <a:pos x="3007" y="428"/>
                    </a:cxn>
                    <a:cxn ang="0">
                      <a:pos x="831" y="3273"/>
                    </a:cxn>
                    <a:cxn ang="0">
                      <a:pos x="481" y="3412"/>
                    </a:cxn>
                    <a:cxn ang="0">
                      <a:pos x="105" y="3771"/>
                    </a:cxn>
                    <a:cxn ang="0">
                      <a:pos x="0" y="3667"/>
                    </a:cxn>
                    <a:cxn ang="0">
                      <a:pos x="131" y="3631"/>
                    </a:cxn>
                    <a:cxn ang="0">
                      <a:pos x="376" y="3385"/>
                    </a:cxn>
                    <a:cxn ang="0">
                      <a:pos x="165" y="3273"/>
                    </a:cxn>
                    <a:cxn ang="0">
                      <a:pos x="165" y="3176"/>
                    </a:cxn>
                    <a:cxn ang="0">
                      <a:pos x="411" y="3298"/>
                    </a:cxn>
                    <a:cxn ang="0">
                      <a:pos x="411" y="3186"/>
                    </a:cxn>
                    <a:cxn ang="0">
                      <a:pos x="603" y="3220"/>
                    </a:cxn>
                    <a:cxn ang="0">
                      <a:pos x="428" y="3079"/>
                    </a:cxn>
                    <a:cxn ang="0">
                      <a:pos x="629" y="3062"/>
                    </a:cxn>
                    <a:cxn ang="0">
                      <a:pos x="95" y="2844"/>
                    </a:cxn>
                    <a:cxn ang="0">
                      <a:pos x="95" y="2844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3600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/>
                  <a:ahLst/>
                  <a:cxnLst>
                    <a:cxn ang="0">
                      <a:pos x="0" y="80"/>
                    </a:cxn>
                    <a:cxn ang="0">
                      <a:pos x="255" y="106"/>
                    </a:cxn>
                    <a:cxn ang="0">
                      <a:pos x="639" y="342"/>
                    </a:cxn>
                    <a:cxn ang="0">
                      <a:pos x="673" y="289"/>
                    </a:cxn>
                    <a:cxn ang="0">
                      <a:pos x="447" y="114"/>
                    </a:cxn>
                    <a:cxn ang="0">
                      <a:pos x="26" y="0"/>
                    </a:cxn>
                    <a:cxn ang="0">
                      <a:pos x="0" y="80"/>
                    </a:cxn>
                    <a:cxn ang="0">
                      <a:pos x="0" y="80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3601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40" y="148"/>
                    </a:cxn>
                    <a:cxn ang="0">
                      <a:pos x="638" y="403"/>
                    </a:cxn>
                    <a:cxn ang="0">
                      <a:pos x="716" y="296"/>
                    </a:cxn>
                    <a:cxn ang="0">
                      <a:pos x="420" y="114"/>
                    </a:cxn>
                    <a:cxn ang="0">
                      <a:pos x="70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3602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16" y="139"/>
                    </a:cxn>
                    <a:cxn ang="0">
                      <a:pos x="649" y="411"/>
                    </a:cxn>
                    <a:cxn ang="0">
                      <a:pos x="717" y="314"/>
                    </a:cxn>
                    <a:cxn ang="0">
                      <a:pos x="394" y="87"/>
                    </a:cxn>
                    <a:cxn ang="0">
                      <a:pos x="54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3603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/>
                  <a:ahLst/>
                  <a:cxnLst>
                    <a:cxn ang="0">
                      <a:pos x="0" y="88"/>
                    </a:cxn>
                    <a:cxn ang="0">
                      <a:pos x="272" y="131"/>
                    </a:cxn>
                    <a:cxn ang="0">
                      <a:pos x="665" y="386"/>
                    </a:cxn>
                    <a:cxn ang="0">
                      <a:pos x="709" y="308"/>
                    </a:cxn>
                    <a:cxn ang="0">
                      <a:pos x="306" y="53"/>
                    </a:cxn>
                    <a:cxn ang="0">
                      <a:pos x="43" y="0"/>
                    </a:cxn>
                    <a:cxn ang="0">
                      <a:pos x="0" y="88"/>
                    </a:cxn>
                    <a:cxn ang="0">
                      <a:pos x="0" y="88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23604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ransition>
    <p:dissolve/>
  </p:transition>
  <p:txStyles>
    <p:titleStyle>
      <a:lvl1pPr algn="ctr" defTabSz="1008063" rtl="0" fontAlgn="base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+mj-lt"/>
          <a:ea typeface="+mj-ea"/>
          <a:cs typeface="+mj-cs"/>
        </a:defRPr>
      </a:lvl1pPr>
      <a:lvl2pPr algn="ctr" defTabSz="1008063" rtl="0" fontAlgn="base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Comic Sans MS" pitchFamily="66" charset="0"/>
        </a:defRPr>
      </a:lvl2pPr>
      <a:lvl3pPr algn="ctr" defTabSz="1008063" rtl="0" fontAlgn="base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Comic Sans MS" pitchFamily="66" charset="0"/>
        </a:defRPr>
      </a:lvl3pPr>
      <a:lvl4pPr algn="ctr" defTabSz="1008063" rtl="0" fontAlgn="base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Comic Sans MS" pitchFamily="66" charset="0"/>
        </a:defRPr>
      </a:lvl4pPr>
      <a:lvl5pPr algn="ctr" defTabSz="1008063" rtl="0" fontAlgn="base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Comic Sans MS" pitchFamily="66" charset="0"/>
        </a:defRPr>
      </a:lvl5pPr>
      <a:lvl6pPr marL="457200" algn="ctr" defTabSz="1008063" rtl="0" fontAlgn="base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Comic Sans MS" pitchFamily="66" charset="0"/>
        </a:defRPr>
      </a:lvl6pPr>
      <a:lvl7pPr marL="914400" algn="ctr" defTabSz="1008063" rtl="0" fontAlgn="base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Comic Sans MS" pitchFamily="66" charset="0"/>
        </a:defRPr>
      </a:lvl7pPr>
      <a:lvl8pPr marL="1371600" algn="ctr" defTabSz="1008063" rtl="0" fontAlgn="base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Comic Sans MS" pitchFamily="66" charset="0"/>
        </a:defRPr>
      </a:lvl8pPr>
      <a:lvl9pPr marL="1828800" algn="ctr" defTabSz="1008063" rtl="0" fontAlgn="base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Comic Sans MS" pitchFamily="66" charset="0"/>
        </a:defRPr>
      </a:lvl9pPr>
    </p:titleStyle>
    <p:bodyStyle>
      <a:lvl1pPr marL="377825" indent="-377825" algn="l" defTabSz="1008063" rtl="0" fontAlgn="base">
        <a:spcBef>
          <a:spcPct val="20000"/>
        </a:spcBef>
        <a:spcAft>
          <a:spcPct val="0"/>
        </a:spcAft>
        <a:buChar char="•"/>
        <a:defRPr sz="3500">
          <a:solidFill>
            <a:schemeClr val="tx1"/>
          </a:solidFill>
          <a:latin typeface="+mn-lt"/>
          <a:ea typeface="+mn-ea"/>
          <a:cs typeface="+mn-cs"/>
        </a:defRPr>
      </a:lvl1pPr>
      <a:lvl2pPr marL="819150" indent="-315913" algn="l" defTabSz="1008063" rtl="0" fontAlgn="base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2pPr>
      <a:lvl3pPr marL="1260475" indent="-252413" algn="l" defTabSz="1008063" rtl="0" fontAlgn="base">
        <a:spcBef>
          <a:spcPct val="20000"/>
        </a:spcBef>
        <a:spcAft>
          <a:spcPct val="0"/>
        </a:spcAft>
        <a:buChar char="•"/>
        <a:defRPr sz="2600">
          <a:solidFill>
            <a:schemeClr val="tx1"/>
          </a:solidFill>
          <a:latin typeface="+mn-lt"/>
        </a:defRPr>
      </a:lvl3pPr>
      <a:lvl4pPr marL="1763713" indent="-252413" algn="l" defTabSz="1008063" rtl="0" fontAlgn="base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4pPr>
      <a:lvl5pPr marL="2268538" indent="-252413" algn="l" defTabSz="1008063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5pPr>
      <a:lvl6pPr marL="2725738" indent="-252413" algn="l" defTabSz="1008063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6pPr>
      <a:lvl7pPr marL="3182938" indent="-252413" algn="l" defTabSz="1008063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7pPr>
      <a:lvl8pPr marL="3640138" indent="-252413" algn="l" defTabSz="1008063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8pPr>
      <a:lvl9pPr marL="4097338" indent="-252413" algn="l" defTabSz="1008063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2"/>
          <p:cNvSpPr>
            <a:spLocks noChangeArrowheads="1" noChangeShapeType="1" noTextEdit="1"/>
          </p:cNvSpPr>
          <p:nvPr/>
        </p:nvSpPr>
        <p:spPr bwMode="auto">
          <a:xfrm>
            <a:off x="3384550" y="1116013"/>
            <a:ext cx="4775200" cy="10461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kern="10">
              <a:ln w="9525">
                <a:noFill/>
                <a:round/>
                <a:headEnd/>
                <a:tailEnd/>
              </a:ln>
              <a:solidFill>
                <a:srgbClr val="FF3399"/>
              </a:solidFill>
              <a:latin typeface="Times New Roman"/>
              <a:cs typeface="Times New Roman"/>
            </a:endParaRPr>
          </a:p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FF3399"/>
                </a:solidFill>
                <a:latin typeface="Times New Roman"/>
                <a:cs typeface="Times New Roman"/>
              </a:rPr>
              <a:t>Родительское собрание</a:t>
            </a:r>
          </a:p>
        </p:txBody>
      </p:sp>
      <p:sp>
        <p:nvSpPr>
          <p:cNvPr id="3075" name="WordArt 3"/>
          <p:cNvSpPr>
            <a:spLocks noChangeArrowheads="1" noChangeShapeType="1" noTextEdit="1"/>
          </p:cNvSpPr>
          <p:nvPr/>
        </p:nvSpPr>
        <p:spPr bwMode="auto">
          <a:xfrm>
            <a:off x="1655763" y="2411413"/>
            <a:ext cx="5945187" cy="3024187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Impact"/>
              </a:rPr>
              <a:t>"Поощрение и наказание </a:t>
            </a:r>
          </a:p>
          <a:p>
            <a:pPr algn="ctr"/>
            <a:r>
              <a:rPr lang="ru-RU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Impact"/>
              </a:rPr>
              <a:t>детей в семье"</a:t>
            </a: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/>
              <a:t>Автор: учитель начальных классов</a:t>
            </a:r>
            <a:br>
              <a:rPr lang="ru-RU" sz="2400" dirty="0" smtClean="0"/>
            </a:br>
            <a:r>
              <a:rPr lang="ru-RU" sz="2400" dirty="0" err="1" smtClean="0"/>
              <a:t>Бойдакова</a:t>
            </a:r>
            <a:r>
              <a:rPr lang="ru-RU" sz="2400" dirty="0" smtClean="0"/>
              <a:t> В.И.</a:t>
            </a:r>
            <a:endParaRPr lang="ru-RU" sz="24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5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5616575" y="1116013"/>
            <a:ext cx="4464050" cy="4894262"/>
          </a:xfrm>
        </p:spPr>
        <p:txBody>
          <a:bodyPr/>
          <a:lstStyle/>
          <a:p>
            <a:pPr algn="l"/>
            <a:r>
              <a:rPr lang="ru-RU" sz="3600" b="1"/>
              <a:t>Говорите с ребенком, общайтесь с ним, ищите примеры  положительного подтверждения своих мыслей.</a:t>
            </a:r>
            <a:br>
              <a:rPr lang="ru-RU" sz="3600" b="1"/>
            </a:br>
            <a:r>
              <a:rPr lang="ru-RU" sz="3600" b="1"/>
              <a:t>Объясните, почему его поступок заслуживает осуждения.</a:t>
            </a:r>
          </a:p>
        </p:txBody>
      </p:sp>
      <p:pic>
        <p:nvPicPr>
          <p:cNvPr id="37897" name="Picture 9" descr="243406734_130489916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0363" y="1116013"/>
            <a:ext cx="5040312" cy="481965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78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78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78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78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6" name="Rectangle 4"/>
          <p:cNvSpPr>
            <a:spLocks noGrp="1" noChangeArrowheads="1"/>
          </p:cNvSpPr>
          <p:nvPr>
            <p:ph type="title"/>
          </p:nvPr>
        </p:nvSpPr>
        <p:spPr>
          <a:xfrm>
            <a:off x="503238" y="323850"/>
            <a:ext cx="9145587" cy="4464050"/>
          </a:xfrm>
        </p:spPr>
        <p:txBody>
          <a:bodyPr/>
          <a:lstStyle/>
          <a:p>
            <a:pPr algn="l"/>
            <a:r>
              <a:rPr lang="ru-RU" sz="3600" b="1"/>
              <a:t>Иногда косвенное воздействие оказывает на ребенка более сильное влияние. </a:t>
            </a:r>
            <a:br>
              <a:rPr lang="ru-RU" sz="3600" b="1"/>
            </a:br>
            <a:r>
              <a:rPr lang="ru-RU" sz="3600" b="1"/>
              <a:t>Бывает полезнее прочитать рассказ или сказку, в которых говорится о подобных ситуациях.</a:t>
            </a:r>
          </a:p>
        </p:txBody>
      </p:sp>
      <p:pic>
        <p:nvPicPr>
          <p:cNvPr id="64517" name="Picture 5" descr="Рисунок6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52750" y="4211638"/>
            <a:ext cx="4498975" cy="3175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4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4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4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45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45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64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FF"/>
            </a:gs>
            <a:gs pos="100000">
              <a:srgbClr val="0099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4"/>
          <p:cNvSpPr>
            <a:spLocks noGrp="1" noChangeArrowheads="1"/>
          </p:cNvSpPr>
          <p:nvPr>
            <p:ph type="title"/>
          </p:nvPr>
        </p:nvSpPr>
        <p:spPr>
          <a:xfrm>
            <a:off x="431800" y="303213"/>
            <a:ext cx="4608513" cy="6716712"/>
          </a:xfrm>
        </p:spPr>
        <p:txBody>
          <a:bodyPr/>
          <a:lstStyle/>
          <a:p>
            <a:pPr algn="l"/>
            <a:r>
              <a:rPr lang="ru-RU" sz="4000" b="1"/>
              <a:t>Не захваливайте ребенка. </a:t>
            </a:r>
            <a:br>
              <a:rPr lang="ru-RU" sz="4000" b="1"/>
            </a:br>
            <a:r>
              <a:rPr lang="ru-RU" sz="4000" b="1"/>
              <a:t>Поощрять детей надо в меру, чтобы поощрение стало стимулом, а не навредило общему делу воспитания</a:t>
            </a:r>
            <a:r>
              <a:rPr lang="ru-RU" sz="3600"/>
              <a:t>.</a:t>
            </a:r>
          </a:p>
        </p:txBody>
      </p:sp>
      <p:pic>
        <p:nvPicPr>
          <p:cNvPr id="38917" name="Picture 5" descr="parents_children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68875" y="1258888"/>
            <a:ext cx="4816475" cy="351155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8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Rectangle 4"/>
          <p:cNvSpPr>
            <a:spLocks noGrp="1" noChangeArrowheads="1"/>
          </p:cNvSpPr>
          <p:nvPr>
            <p:ph type="title"/>
          </p:nvPr>
        </p:nvSpPr>
        <p:spPr>
          <a:xfrm>
            <a:off x="431800" y="539750"/>
            <a:ext cx="6264275" cy="5851525"/>
          </a:xfrm>
        </p:spPr>
        <p:txBody>
          <a:bodyPr/>
          <a:lstStyle/>
          <a:p>
            <a:pPr algn="l"/>
            <a:r>
              <a:rPr lang="ru-RU" sz="4500"/>
              <a:t/>
            </a:r>
            <a:br>
              <a:rPr lang="ru-RU" sz="4500"/>
            </a:br>
            <a:r>
              <a:rPr lang="ru-RU" sz="3200" b="1"/>
              <a:t>1.Не спешите наказывать. Горячность- плохая помощница воспитателя.</a:t>
            </a:r>
            <a:br>
              <a:rPr lang="ru-RU" sz="3200" b="1"/>
            </a:br>
            <a:r>
              <a:rPr lang="ru-RU" sz="3200" b="1"/>
              <a:t>2. Не откладывайте наказание на слишком долгие сроки, иначе наказание превратится в месть. А месть не достойна человека.</a:t>
            </a:r>
            <a:br>
              <a:rPr lang="ru-RU" sz="3200" b="1"/>
            </a:br>
            <a:r>
              <a:rPr lang="ru-RU" sz="3200" b="1"/>
              <a:t>3.Есть дети, которых не возьмешь ни наказанием, ни добром, но великодушное отношение в конце- концов спасет их.</a:t>
            </a:r>
          </a:p>
        </p:txBody>
      </p:sp>
      <p:sp>
        <p:nvSpPr>
          <p:cNvPr id="43013" name="Rectangle 5"/>
          <p:cNvSpPr>
            <a:spLocks noChangeArrowheads="1"/>
          </p:cNvSpPr>
          <p:nvPr/>
        </p:nvSpPr>
        <p:spPr bwMode="auto">
          <a:xfrm>
            <a:off x="9531350" y="-1606550"/>
            <a:ext cx="2230438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20" tIns="45711" rIns="91420" bIns="45711">
            <a:spAutoFit/>
          </a:bodyPr>
          <a:lstStyle/>
          <a:p>
            <a:r>
              <a:rPr lang="ru-RU">
                <a:solidFill>
                  <a:schemeClr val="tx2"/>
                </a:solidFill>
              </a:rPr>
              <a:t>плохая помощница</a:t>
            </a:r>
          </a:p>
        </p:txBody>
      </p:sp>
      <p:pic>
        <p:nvPicPr>
          <p:cNvPr id="43014" name="Picture 6" descr="14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8738" y="1979613"/>
            <a:ext cx="3455987" cy="3743325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3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00"/>
            </a:gs>
            <a:gs pos="100000">
              <a:srgbClr val="00F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3" name="Rectangle 5"/>
          <p:cNvSpPr>
            <a:spLocks noGrp="1" noChangeArrowheads="1"/>
          </p:cNvSpPr>
          <p:nvPr>
            <p:ph type="title"/>
          </p:nvPr>
        </p:nvSpPr>
        <p:spPr>
          <a:xfrm>
            <a:off x="504825" y="303213"/>
            <a:ext cx="4103688" cy="1258887"/>
          </a:xfrm>
        </p:spPr>
        <p:txBody>
          <a:bodyPr/>
          <a:lstStyle/>
          <a:p>
            <a:r>
              <a:rPr lang="ru-RU"/>
              <a:t>Ситуация 1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464050" y="755650"/>
            <a:ext cx="5113338" cy="4895850"/>
          </a:xfrm>
        </p:spPr>
        <p:txBody>
          <a:bodyPr/>
          <a:lstStyle/>
          <a:p>
            <a:r>
              <a:rPr lang="ru-RU" sz="2400"/>
              <a:t>Мать вернулась с собрания, на котором говорили об отставании ее дочери по математике. И вместо того, чтобы дома постараться спокойно выяснить причину этого отставания, мать говорит дочери: «Да в кого же ты у нас такая тупая, только ты одна получила двойку за контрольную работу по математике» Права ли она? Как поступили бы вы?</a:t>
            </a:r>
          </a:p>
        </p:txBody>
      </p:sp>
      <p:sp>
        <p:nvSpPr>
          <p:cNvPr id="48135" name="WordArt 7"/>
          <p:cNvSpPr>
            <a:spLocks noChangeArrowheads="1" noChangeShapeType="1" noTextEdit="1"/>
          </p:cNvSpPr>
          <p:nvPr/>
        </p:nvSpPr>
        <p:spPr bwMode="auto">
          <a:xfrm>
            <a:off x="6335713" y="5688013"/>
            <a:ext cx="1582737" cy="18716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99"/>
                </a:solidFill>
                <a:latin typeface="Arial"/>
                <a:cs typeface="Arial"/>
              </a:rPr>
              <a:t>?</a:t>
            </a:r>
          </a:p>
        </p:txBody>
      </p:sp>
      <p:pic>
        <p:nvPicPr>
          <p:cNvPr id="48136" name="Picture 8" descr="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5900" y="1403350"/>
            <a:ext cx="3175000" cy="4699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8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8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8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8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4" grpId="0" build="p"/>
      <p:bldP spid="4813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00FF"/>
            </a:gs>
            <a:gs pos="100000">
              <a:srgbClr val="00FF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504825" y="303213"/>
            <a:ext cx="5183188" cy="1258887"/>
          </a:xfrm>
        </p:spPr>
        <p:txBody>
          <a:bodyPr/>
          <a:lstStyle/>
          <a:p>
            <a:r>
              <a:rPr lang="ru-RU"/>
              <a:t>Ситуация 2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2800"/>
              <a:t>Ребенок плохо ведет себя на улице и в гостях (то есть в те моменты, когда на нас устремлены взоры других людей). Мать кричит: «»Ах, ты… Да как ты смеешь! Да я тебе…» и дает подзатыльник ребенку. Права ли она? Как поступили бы вы?</a:t>
            </a:r>
          </a:p>
        </p:txBody>
      </p:sp>
      <p:sp>
        <p:nvSpPr>
          <p:cNvPr id="51204" name="WordArt 4"/>
          <p:cNvSpPr>
            <a:spLocks noChangeArrowheads="1" noChangeShapeType="1" noTextEdit="1"/>
          </p:cNvSpPr>
          <p:nvPr/>
        </p:nvSpPr>
        <p:spPr bwMode="auto">
          <a:xfrm>
            <a:off x="4178300" y="4572000"/>
            <a:ext cx="1581150" cy="1871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99"/>
                </a:solidFill>
                <a:latin typeface="Arial"/>
                <a:cs typeface="Arial"/>
              </a:rPr>
              <a:t>?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3" grpId="0" build="p"/>
      <p:bldP spid="5120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Rectangle 4"/>
          <p:cNvSpPr>
            <a:spLocks noGrp="1" noChangeArrowheads="1"/>
          </p:cNvSpPr>
          <p:nvPr>
            <p:ph type="title"/>
          </p:nvPr>
        </p:nvSpPr>
        <p:spPr>
          <a:xfrm>
            <a:off x="504825" y="303213"/>
            <a:ext cx="5040313" cy="1258887"/>
          </a:xfrm>
        </p:spPr>
        <p:txBody>
          <a:bodyPr/>
          <a:lstStyle/>
          <a:p>
            <a:r>
              <a:rPr lang="ru-RU"/>
              <a:t>Ситуация 3</a:t>
            </a:r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2800"/>
              <a:t>За все успехи в учебе взрослые в знак благодарности делают подарки ребенку. Когда девочка заняла призовое  место в олимпиаде, в качестве поощрения бабушка купила ей в подарок книгу о Пушкине и конфеты. А Надя, развернув подарок, сделала гримасу и объявила во всеуслышание: «Книжки у нас есть, а конфеты такие дешевые не нужны!» И отвернулась.</a:t>
            </a:r>
          </a:p>
          <a:p>
            <a:pPr>
              <a:lnSpc>
                <a:spcPct val="80000"/>
              </a:lnSpc>
            </a:pPr>
            <a:r>
              <a:rPr lang="ru-RU" sz="2800"/>
              <a:t>Какие допущены ошибки в воспитании? Как поступили бы вы?</a:t>
            </a:r>
          </a:p>
        </p:txBody>
      </p:sp>
      <p:sp>
        <p:nvSpPr>
          <p:cNvPr id="52230" name="WordArt 6"/>
          <p:cNvSpPr>
            <a:spLocks noChangeArrowheads="1" noChangeShapeType="1" noTextEdit="1"/>
          </p:cNvSpPr>
          <p:nvPr/>
        </p:nvSpPr>
        <p:spPr bwMode="auto">
          <a:xfrm>
            <a:off x="4103688" y="5294313"/>
            <a:ext cx="1582737" cy="18700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99"/>
                </a:solidFill>
                <a:latin typeface="Arial"/>
                <a:cs typeface="Arial"/>
              </a:rPr>
              <a:t>?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2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2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2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2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22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22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22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22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0" fill="hold"/>
                                        <p:tgtEl>
                                          <p:spTgt spid="52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0" fill="hold"/>
                                        <p:tgtEl>
                                          <p:spTgt spid="52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9" grpId="0" build="p"/>
      <p:bldP spid="5223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5050"/>
            </a:gs>
            <a:gs pos="100000">
              <a:srgbClr val="FFCC6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03213"/>
            <a:ext cx="4822825" cy="1258887"/>
          </a:xfrm>
        </p:spPr>
        <p:txBody>
          <a:bodyPr/>
          <a:lstStyle/>
          <a:p>
            <a:r>
              <a:rPr lang="ru-RU"/>
              <a:t>Ситуация 4</a:t>
            </a:r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1008063" y="1763713"/>
            <a:ext cx="9072562" cy="4989512"/>
          </a:xfrm>
        </p:spPr>
        <p:txBody>
          <a:bodyPr/>
          <a:lstStyle/>
          <a:p>
            <a:r>
              <a:rPr lang="ru-RU" sz="2800"/>
              <a:t>Ребенок просит купить конструктор. А взрослые обещают: «Вот закончишь учебную четверть без троек, тогда и купим конструктор».</a:t>
            </a:r>
          </a:p>
          <a:p>
            <a:r>
              <a:rPr lang="ru-RU" sz="2800"/>
              <a:t>Какие допущены ошибки? Как поступили бы вы?</a:t>
            </a:r>
          </a:p>
        </p:txBody>
      </p:sp>
      <p:sp>
        <p:nvSpPr>
          <p:cNvPr id="54278" name="WordArt 6"/>
          <p:cNvSpPr>
            <a:spLocks noChangeArrowheads="1" noChangeShapeType="1" noTextEdit="1"/>
          </p:cNvSpPr>
          <p:nvPr/>
        </p:nvSpPr>
        <p:spPr bwMode="auto">
          <a:xfrm>
            <a:off x="4178300" y="4356100"/>
            <a:ext cx="1581150" cy="1871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99"/>
                </a:solidFill>
                <a:latin typeface="Arial"/>
                <a:cs typeface="Arial"/>
              </a:rPr>
              <a:t>?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4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4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4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4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42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42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42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42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0" fill="hold"/>
                                        <p:tgtEl>
                                          <p:spTgt spid="542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0" fill="hold"/>
                                        <p:tgtEl>
                                          <p:spTgt spid="542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7" grpId="0" build="p"/>
      <p:bldP spid="5427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solidFill>
                  <a:schemeClr val="accent2"/>
                </a:solidFill>
              </a:rPr>
              <a:t>Памятка для родителей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3100" b="1"/>
              <a:t>Прислушайтесь к своему ребенку. Вникните в его проблему.</a:t>
            </a:r>
          </a:p>
          <a:p>
            <a:pPr>
              <a:lnSpc>
                <a:spcPct val="90000"/>
              </a:lnSpc>
            </a:pPr>
            <a:r>
              <a:rPr lang="ru-RU" sz="3100" b="1"/>
              <a:t>Принимайте решение совместно с ребенком, давайте право принимать самостоятельные решения.</a:t>
            </a:r>
          </a:p>
          <a:p>
            <a:pPr>
              <a:lnSpc>
                <a:spcPct val="90000"/>
              </a:lnSpc>
            </a:pPr>
            <a:r>
              <a:rPr lang="ru-RU" sz="3100" b="1"/>
              <a:t>Предоставляйте возможность отдохнуть.</a:t>
            </a:r>
          </a:p>
          <a:p>
            <a:pPr>
              <a:lnSpc>
                <a:spcPct val="90000"/>
              </a:lnSpc>
            </a:pPr>
            <a:r>
              <a:rPr lang="ru-RU" sz="3100" b="1"/>
              <a:t>Давайте ребенку четкие и ясные указания.</a:t>
            </a:r>
          </a:p>
          <a:p>
            <a:pPr>
              <a:lnSpc>
                <a:spcPct val="90000"/>
              </a:lnSpc>
            </a:pPr>
            <a:r>
              <a:rPr lang="ru-RU" sz="3100" b="1"/>
              <a:t>Ребенок нуждается в повторении.</a:t>
            </a:r>
          </a:p>
          <a:p>
            <a:pPr>
              <a:lnSpc>
                <a:spcPct val="90000"/>
              </a:lnSpc>
            </a:pPr>
            <a:r>
              <a:rPr lang="ru-RU" sz="3100" b="1"/>
              <a:t>Не предъявляйте непосильных требований.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 tmFilter="0,0; .5, 1; 1, 1"/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 tmFilter="0,0; .5, 1; 1, 1"/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6699"/>
            </a:gs>
            <a:gs pos="19000">
              <a:srgbClr val="1170FF"/>
            </a:gs>
            <a:gs pos="28999">
              <a:srgbClr val="3333CC"/>
            </a:gs>
            <a:gs pos="39999">
              <a:srgbClr val="2E6792"/>
            </a:gs>
            <a:gs pos="53000">
              <a:srgbClr val="9999FF"/>
            </a:gs>
            <a:gs pos="84000">
              <a:srgbClr val="00CCCC"/>
            </a:gs>
            <a:gs pos="100000">
              <a:srgbClr val="3399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4825" y="755650"/>
            <a:ext cx="9072563" cy="59975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b="1"/>
              <a:t>Не действуйте сгоряча.</a:t>
            </a:r>
          </a:p>
          <a:p>
            <a:pPr>
              <a:lnSpc>
                <a:spcPct val="90000"/>
              </a:lnSpc>
            </a:pPr>
            <a:r>
              <a:rPr lang="ru-RU" b="1"/>
              <a:t>Чаще одобрительно улыбайтесь ребенку. Поощряйте жестами.</a:t>
            </a:r>
          </a:p>
          <a:p>
            <a:pPr>
              <a:lnSpc>
                <a:spcPct val="90000"/>
              </a:lnSpc>
            </a:pPr>
            <a:r>
              <a:rPr lang="ru-RU" b="1"/>
              <a:t>Словесно выражайте свое одобрение.</a:t>
            </a:r>
          </a:p>
          <a:p>
            <a:pPr>
              <a:lnSpc>
                <a:spcPct val="90000"/>
              </a:lnSpc>
            </a:pPr>
            <a:r>
              <a:rPr lang="ru-RU" b="1"/>
              <a:t>Учите быть благодарным за любые знаки внимания.</a:t>
            </a:r>
          </a:p>
          <a:p>
            <a:pPr>
              <a:lnSpc>
                <a:spcPct val="90000"/>
              </a:lnSpc>
            </a:pPr>
            <a:r>
              <a:rPr lang="ru-RU" b="1"/>
              <a:t>Не анализируйте стоимость подарков, их ценность.</a:t>
            </a:r>
          </a:p>
          <a:p>
            <a:pPr>
              <a:lnSpc>
                <a:spcPct val="90000"/>
              </a:lnSpc>
            </a:pPr>
            <a:r>
              <a:rPr lang="ru-RU" b="1"/>
              <a:t>Учите детей понимать и ценить поощрения родителей.</a:t>
            </a:r>
          </a:p>
          <a:p>
            <a:pPr>
              <a:lnSpc>
                <a:spcPct val="90000"/>
              </a:lnSpc>
            </a:pPr>
            <a:endParaRPr lang="ru-RU" b="1"/>
          </a:p>
          <a:p>
            <a:pPr>
              <a:lnSpc>
                <a:spcPct val="90000"/>
              </a:lnSpc>
            </a:pPr>
            <a:endParaRPr lang="ru-RU" b="1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 tmFilter="0,0; .5, 1; 1, 1"/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7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7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7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7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 tmFilter="0,0; .5, 1; 1, 1"/>
                                        <p:tgtEl>
                                          <p:spTgt spid="57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FFFF"/>
            </a:gs>
            <a:gs pos="100000">
              <a:srgbClr val="FF66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>
          <a:xfrm>
            <a:off x="2232025" y="301625"/>
            <a:ext cx="7340600" cy="6142038"/>
          </a:xfrm>
        </p:spPr>
        <p:txBody>
          <a:bodyPr/>
          <a:lstStyle/>
          <a:p>
            <a:pPr algn="r"/>
            <a:r>
              <a:rPr lang="ru-RU" sz="4000" i="1" dirty="0"/>
              <a:t>« Наказание- это причинение вреда причиняющему вред.</a:t>
            </a:r>
            <a:br>
              <a:rPr lang="ru-RU" sz="4000" i="1" dirty="0"/>
            </a:br>
            <a:r>
              <a:rPr lang="ru-RU" sz="4000" i="1" dirty="0"/>
              <a:t>Похвала- педагогический домкрат»</a:t>
            </a:r>
            <a:br>
              <a:rPr lang="ru-RU" sz="4000" i="1" dirty="0"/>
            </a:br>
            <a:r>
              <a:rPr lang="ru-RU" sz="4000" i="1" dirty="0" err="1"/>
              <a:t>В.Кротов</a:t>
            </a:r>
            <a:r>
              <a:rPr lang="ru-RU" sz="4000" i="1" dirty="0"/>
              <a:t/>
            </a:r>
            <a:br>
              <a:rPr lang="ru-RU" sz="4000" i="1" dirty="0"/>
            </a:br>
            <a:r>
              <a:rPr lang="ru-RU" sz="4000" i="1" dirty="0"/>
              <a:t/>
            </a:r>
            <a:br>
              <a:rPr lang="ru-RU" sz="4000" i="1" dirty="0"/>
            </a:br>
            <a:r>
              <a:rPr lang="ru-RU" sz="4000" i="1" dirty="0"/>
              <a:t>«Кто не возьмет лаской, не возьмет и строгостью»</a:t>
            </a:r>
            <a:br>
              <a:rPr lang="ru-RU" sz="4000" i="1" dirty="0"/>
            </a:br>
            <a:r>
              <a:rPr lang="ru-RU" sz="4000" i="1" dirty="0"/>
              <a:t>Народная мудрость</a:t>
            </a:r>
          </a:p>
        </p:txBody>
      </p:sp>
      <p:pic>
        <p:nvPicPr>
          <p:cNvPr id="9221" name="Picture 5" descr="134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288925" y="4067175"/>
            <a:ext cx="3435350" cy="34925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4825" y="1116013"/>
            <a:ext cx="9072563" cy="3311525"/>
          </a:xfrm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ru-RU" sz="3600" b="1"/>
              <a:t>Помните!</a:t>
            </a:r>
          </a:p>
          <a:p>
            <a:pPr>
              <a:lnSpc>
                <a:spcPct val="90000"/>
              </a:lnSpc>
            </a:pPr>
            <a:r>
              <a:rPr lang="ru-RU" sz="3600" b="1"/>
              <a:t>Ваше внимание, любовь, ласка, дружеское участие и расположение могут сделать для вашего ребенка больше, чем самый дорогой подарок.</a:t>
            </a:r>
          </a:p>
          <a:p>
            <a:pPr>
              <a:lnSpc>
                <a:spcPct val="90000"/>
              </a:lnSpc>
            </a:pPr>
            <a:endParaRPr lang="ru-RU" sz="3600" b="1"/>
          </a:p>
          <a:p>
            <a:pPr>
              <a:lnSpc>
                <a:spcPct val="90000"/>
              </a:lnSpc>
            </a:pPr>
            <a:endParaRPr lang="ru-RU" sz="3600" b="1"/>
          </a:p>
        </p:txBody>
      </p:sp>
      <p:pic>
        <p:nvPicPr>
          <p:cNvPr id="58372" name="Picture 4" descr="121673207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24188" y="3995738"/>
            <a:ext cx="4319587" cy="3248025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00FF"/>
            </a:gs>
            <a:gs pos="100000">
              <a:schemeClr val="accent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1" name="WordArt 5"/>
          <p:cNvSpPr>
            <a:spLocks noChangeArrowheads="1" noChangeShapeType="1" noTextEdit="1"/>
          </p:cNvSpPr>
          <p:nvPr/>
        </p:nvSpPr>
        <p:spPr bwMode="auto">
          <a:xfrm>
            <a:off x="1152525" y="1619250"/>
            <a:ext cx="8139113" cy="198755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ru-RU" sz="3600" kern="10" spc="-360" dirty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Спасибо </a:t>
            </a:r>
          </a:p>
          <a:p>
            <a:pPr algn="ctr"/>
            <a:r>
              <a:rPr lang="ru-RU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за </a:t>
            </a:r>
            <a:r>
              <a:rPr lang="ru-RU" sz="3600" kern="10" spc="-360" smtClean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внимание</a:t>
            </a:r>
            <a:r>
              <a:rPr lang="ru-RU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!</a:t>
            </a:r>
          </a:p>
        </p:txBody>
      </p:sp>
      <p:pic>
        <p:nvPicPr>
          <p:cNvPr id="60422" name="Picture 6" descr="278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5900" y="250825"/>
            <a:ext cx="2808288" cy="2035175"/>
          </a:xfrm>
          <a:prstGeom prst="rect">
            <a:avLst/>
          </a:prstGeom>
          <a:noFill/>
        </p:spPr>
      </p:pic>
      <p:pic>
        <p:nvPicPr>
          <p:cNvPr id="60423" name="Picture 7" descr="Nutzungstipps_Famili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00225" y="3924300"/>
            <a:ext cx="6573838" cy="33528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3CCFF"/>
            </a:gs>
            <a:gs pos="50000">
              <a:srgbClr val="FFFF00"/>
            </a:gs>
            <a:gs pos="100000">
              <a:srgbClr val="33CC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>
          <a:xfrm>
            <a:off x="-576263" y="395288"/>
            <a:ext cx="9069388" cy="6575425"/>
          </a:xfrm>
        </p:spPr>
        <p:txBody>
          <a:bodyPr/>
          <a:lstStyle/>
          <a:p>
            <a:pPr algn="l"/>
            <a:r>
              <a:rPr lang="ru-RU"/>
              <a:t/>
            </a:r>
            <a:br>
              <a:rPr lang="ru-RU"/>
            </a:br>
            <a:endParaRPr lang="ru-RU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511300" y="673100"/>
            <a:ext cx="7559675" cy="688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0" tIns="45711" rIns="91420" bIns="45711">
            <a:spAutoFit/>
          </a:bodyPr>
          <a:lstStyle/>
          <a:p>
            <a:r>
              <a:rPr lang="ru-RU" sz="2400">
                <a:solidFill>
                  <a:srgbClr val="000000"/>
                </a:solidFill>
              </a:rPr>
              <a:t>Родители постоянно ставили мальчика в угол. Однажды, будучи еще только в 4 классе, он сказал своему отцу: «Еще раз поставишь в угол, сбегу к бабушке. С вами больше жить не буду»</a:t>
            </a:r>
          </a:p>
          <a:p>
            <a:endParaRPr lang="ru-RU" sz="2400">
              <a:solidFill>
                <a:srgbClr val="000000"/>
              </a:solidFill>
            </a:endParaRPr>
          </a:p>
          <a:p>
            <a:r>
              <a:rPr lang="ru-RU" sz="2400">
                <a:solidFill>
                  <a:srgbClr val="000000"/>
                </a:solidFill>
              </a:rPr>
              <a:t>Одна мама рассказывает другой: «мы своего и бьем, и наказываем, а он уроки за пять минут сделает и на улицу. Вечером придет- начинаем проверять, а он уже спит на ходу. На следующий день приходит- опять двойка.»</a:t>
            </a:r>
          </a:p>
          <a:p>
            <a:endParaRPr lang="ru-RU" sz="2400">
              <a:solidFill>
                <a:srgbClr val="000000"/>
              </a:solidFill>
            </a:endParaRPr>
          </a:p>
          <a:p>
            <a:r>
              <a:rPr lang="ru-RU" sz="2400"/>
              <a:t>В семье родился маленький ребенок. Старший ребенок- ученик третьего класса резко изменился: стал плаксивым, все чаще и чаще стал проявлять агрессивность по отношению к родителям, маленький ребенок тоже стал предметом агрессии. В очередной раз, когда мама попросила посидеть с малышом, третьеклассник ответил: « Я в няньки не нанимался!» родители были страшно возмущены, последовало наказание за провинность.</a:t>
            </a: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862013" y="134938"/>
            <a:ext cx="4237037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20" tIns="45711" rIns="91420" bIns="45711">
            <a:spAutoFit/>
          </a:bodyPr>
          <a:lstStyle/>
          <a:p>
            <a:r>
              <a:rPr lang="ru-RU" sz="2800" b="1">
                <a:solidFill>
                  <a:srgbClr val="000000"/>
                </a:solidFill>
              </a:rPr>
              <a:t>Рассмотрим ситуации: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99CC"/>
            </a:gs>
            <a:gs pos="100000">
              <a:srgbClr val="00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WordArt 4"/>
          <p:cNvSpPr>
            <a:spLocks noChangeArrowheads="1" noChangeShapeType="1" noTextEdit="1"/>
          </p:cNvSpPr>
          <p:nvPr/>
        </p:nvSpPr>
        <p:spPr bwMode="auto">
          <a:xfrm>
            <a:off x="6264275" y="827088"/>
            <a:ext cx="2865438" cy="30702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99"/>
                </a:solidFill>
                <a:latin typeface="Arial"/>
                <a:cs typeface="Arial"/>
              </a:rPr>
              <a:t>?</a:t>
            </a:r>
          </a:p>
        </p:txBody>
      </p:sp>
      <p:sp>
        <p:nvSpPr>
          <p:cNvPr id="20485" name="WordArt 5"/>
          <p:cNvSpPr>
            <a:spLocks noChangeArrowheads="1" noChangeShapeType="1" noTextEdit="1"/>
          </p:cNvSpPr>
          <p:nvPr/>
        </p:nvSpPr>
        <p:spPr bwMode="auto">
          <a:xfrm>
            <a:off x="1870075" y="684213"/>
            <a:ext cx="5049838" cy="43211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74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Impact"/>
              </a:rPr>
              <a:t>Как поступить</a:t>
            </a:r>
          </a:p>
          <a:p>
            <a:pPr algn="ctr"/>
            <a:r>
              <a:rPr lang="ru-RU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Impact"/>
              </a:rPr>
              <a:t>Применить ли наказание</a:t>
            </a:r>
          </a:p>
        </p:txBody>
      </p:sp>
      <p:pic>
        <p:nvPicPr>
          <p:cNvPr id="20487" name="Picture 7" descr="47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688013" y="3995738"/>
            <a:ext cx="3311525" cy="32766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2048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 animBg="1"/>
      <p:bldP spid="2048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100000">
              <a:srgbClr val="00FF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4"/>
          <p:cNvSpPr>
            <a:spLocks noGrp="1" noChangeArrowheads="1"/>
          </p:cNvSpPr>
          <p:nvPr>
            <p:ph type="title"/>
          </p:nvPr>
        </p:nvSpPr>
        <p:spPr>
          <a:xfrm>
            <a:off x="2736850" y="395288"/>
            <a:ext cx="4465638" cy="6356350"/>
          </a:xfrm>
        </p:spPr>
        <p:txBody>
          <a:bodyPr/>
          <a:lstStyle/>
          <a:p>
            <a:pPr algn="l"/>
            <a:r>
              <a:rPr lang="ru-RU" sz="3600"/>
              <a:t>.</a:t>
            </a:r>
          </a:p>
        </p:txBody>
      </p:sp>
      <p:pic>
        <p:nvPicPr>
          <p:cNvPr id="26629" name="Picture 5" descr="135_c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92613" y="2771775"/>
            <a:ext cx="5537200" cy="4316413"/>
          </a:xfrm>
          <a:prstGeom prst="rect">
            <a:avLst/>
          </a:prstGeom>
          <a:noFill/>
        </p:spPr>
      </p:pic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146050" y="827088"/>
            <a:ext cx="5686425" cy="571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0" tIns="45711" rIns="91420" bIns="45711">
            <a:spAutoFit/>
          </a:bodyPr>
          <a:lstStyle/>
          <a:p>
            <a:r>
              <a:rPr lang="ru-RU" sz="3600" b="1">
                <a:solidFill>
                  <a:schemeClr val="tx2"/>
                </a:solidFill>
              </a:rPr>
              <a:t>Многие родители считают, что без ремня ничего хорошего из ребенка выйти не может.</a:t>
            </a:r>
            <a:br>
              <a:rPr lang="ru-RU" sz="3600" b="1">
                <a:solidFill>
                  <a:schemeClr val="tx2"/>
                </a:solidFill>
              </a:rPr>
            </a:br>
            <a:r>
              <a:rPr lang="ru-RU" sz="3600" b="1">
                <a:solidFill>
                  <a:schemeClr val="tx2"/>
                </a:solidFill>
              </a:rPr>
              <a:t>Другая причина- наша несдержанность, срывы.</a:t>
            </a:r>
            <a:br>
              <a:rPr lang="ru-RU" sz="3600" b="1">
                <a:solidFill>
                  <a:schemeClr val="tx2"/>
                </a:solidFill>
              </a:rPr>
            </a:br>
            <a:r>
              <a:rPr lang="ru-RU" sz="3600" b="1">
                <a:solidFill>
                  <a:schemeClr val="tx2"/>
                </a:solidFill>
              </a:rPr>
              <a:t>Третья причина- детей бьют от пустоты внутри себя.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7" name="Rectangle 5"/>
          <p:cNvSpPr>
            <a:spLocks noGrp="1" noChangeArrowheads="1"/>
          </p:cNvSpPr>
          <p:nvPr>
            <p:ph type="title"/>
          </p:nvPr>
        </p:nvSpPr>
        <p:spPr>
          <a:xfrm>
            <a:off x="1154113" y="-828675"/>
            <a:ext cx="8423275" cy="5473700"/>
          </a:xfrm>
        </p:spPr>
        <p:txBody>
          <a:bodyPr/>
          <a:lstStyle/>
          <a:p>
            <a:pPr algn="l"/>
            <a:r>
              <a:rPr lang="ru-RU" sz="3600" b="1"/>
              <a:t>Физическое наказание притупляет все лучшие качества в детях, способствует развитию в них лжи, лицемерия, трусости и жестокости, возбуждает злобу и ненависть к старшим.</a:t>
            </a:r>
          </a:p>
        </p:txBody>
      </p:sp>
      <p:pic>
        <p:nvPicPr>
          <p:cNvPr id="28678" name="Picture 6" descr="48631838_10703_1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71888" y="3132138"/>
            <a:ext cx="5975350" cy="3983037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9900"/>
            </a:gs>
            <a:gs pos="100000">
              <a:srgbClr val="FFF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95288"/>
            <a:ext cx="5183188" cy="5761037"/>
          </a:xfrm>
        </p:spPr>
        <p:txBody>
          <a:bodyPr/>
          <a:lstStyle/>
          <a:p>
            <a:pPr algn="l"/>
            <a:r>
              <a:rPr lang="ru-RU" sz="3600" b="1"/>
              <a:t>Свободная личность не может сформироваться в семейном рабстве.</a:t>
            </a:r>
            <a:br>
              <a:rPr lang="ru-RU" sz="3600" b="1"/>
            </a:br>
            <a:r>
              <a:rPr lang="ru-RU" sz="3600" b="1"/>
              <a:t>Ребенок остается при своем мнении, он перестает быть жизнерадостным, становится угрюмым и скрытым.</a:t>
            </a:r>
          </a:p>
        </p:txBody>
      </p:sp>
      <p:pic>
        <p:nvPicPr>
          <p:cNvPr id="30729" name="Picture 4" descr="01_05_0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6213" y="1187450"/>
            <a:ext cx="4392612" cy="4392613"/>
          </a:xfrm>
          <a:prstGeom prst="rect">
            <a:avLst/>
          </a:prstGeom>
          <a:noFill/>
          <a:ln w="9525">
            <a:solidFill>
              <a:srgbClr val="003399">
                <a:alpha val="87057"/>
              </a:srgbClr>
            </a:solidFill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FFFF"/>
            </a:gs>
            <a:gs pos="100000">
              <a:srgbClr val="CCFFFF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4"/>
          <p:cNvSpPr>
            <a:spLocks noGrp="1" noChangeArrowheads="1"/>
          </p:cNvSpPr>
          <p:nvPr>
            <p:ph type="title"/>
          </p:nvPr>
        </p:nvSpPr>
        <p:spPr>
          <a:xfrm>
            <a:off x="287338" y="303213"/>
            <a:ext cx="5832475" cy="5781675"/>
          </a:xfrm>
        </p:spPr>
        <p:txBody>
          <a:bodyPr/>
          <a:lstStyle/>
          <a:p>
            <a:pPr algn="l"/>
            <a:r>
              <a:rPr lang="ru-RU" sz="4500" b="1"/>
              <a:t>Эффективная мера воздействия на провинившегося ребенка- это ваше временное пренебрежение общением с ним</a:t>
            </a:r>
            <a:r>
              <a:rPr lang="ru-RU" sz="4500"/>
              <a:t>.</a:t>
            </a:r>
          </a:p>
        </p:txBody>
      </p:sp>
      <p:pic>
        <p:nvPicPr>
          <p:cNvPr id="32774" name="Picture 6" descr="original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119813" y="1835150"/>
            <a:ext cx="3044825" cy="4572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00"/>
            </a:gs>
            <a:gs pos="100000">
              <a:schemeClr val="folHlink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03213"/>
            <a:ext cx="4537075" cy="5707062"/>
          </a:xfrm>
        </p:spPr>
        <p:txBody>
          <a:bodyPr/>
          <a:lstStyle/>
          <a:p>
            <a:r>
              <a:rPr lang="ru-RU" b="1"/>
              <a:t>Главный метод воспитания- это УБЕЖДЕНИЕ.</a:t>
            </a:r>
          </a:p>
        </p:txBody>
      </p:sp>
      <p:pic>
        <p:nvPicPr>
          <p:cNvPr id="34821" name="Picture 5" descr="Рисунок4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08513" y="1549400"/>
            <a:ext cx="4968875" cy="3598863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0" grpId="0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Оформление по умолчанию">
  <a:themeElements>
    <a:clrScheme name="1_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1_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Пастель">
  <a:themeElements>
    <a:clrScheme name="Пастель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Пастель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Пастель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301</TotalTime>
  <Words>640</Words>
  <Application>Microsoft Office PowerPoint</Application>
  <PresentationFormat>Произвольный</PresentationFormat>
  <Paragraphs>60</Paragraphs>
  <Slides>21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21</vt:i4>
      </vt:variant>
    </vt:vector>
  </HeadingPairs>
  <TitlesOfParts>
    <vt:vector size="24" baseType="lpstr">
      <vt:lpstr>Оформление по умолчанию</vt:lpstr>
      <vt:lpstr>1_Оформление по умолчанию</vt:lpstr>
      <vt:lpstr>Пастель</vt:lpstr>
      <vt:lpstr>Автор: учитель начальных классов Бойдакова В.И.</vt:lpstr>
      <vt:lpstr>« Наказание- это причинение вреда причиняющему вред. Похвала- педагогический домкрат» В.Кротов  «Кто не возьмет лаской, не возьмет и строгостью» Народная мудрость</vt:lpstr>
      <vt:lpstr> </vt:lpstr>
      <vt:lpstr>Презентация PowerPoint</vt:lpstr>
      <vt:lpstr>.</vt:lpstr>
      <vt:lpstr>Физическое наказание притупляет все лучшие качества в детях, способствует развитию в них лжи, лицемерия, трусости и жестокости, возбуждает злобу и ненависть к старшим.</vt:lpstr>
      <vt:lpstr>Свободная личность не может сформироваться в семейном рабстве. Ребенок остается при своем мнении, он перестает быть жизнерадостным, становится угрюмым и скрытым.</vt:lpstr>
      <vt:lpstr>Эффективная мера воздействия на провинившегося ребенка- это ваше временное пренебрежение общением с ним.</vt:lpstr>
      <vt:lpstr>Главный метод воспитания- это УБЕЖДЕНИЕ.</vt:lpstr>
      <vt:lpstr>Говорите с ребенком, общайтесь с ним, ищите примеры  положительного подтверждения своих мыслей. Объясните, почему его поступок заслуживает осуждения.</vt:lpstr>
      <vt:lpstr>Иногда косвенное воздействие оказывает на ребенка более сильное влияние.  Бывает полезнее прочитать рассказ или сказку, в которых говорится о подобных ситуациях.</vt:lpstr>
      <vt:lpstr>Не захваливайте ребенка.  Поощрять детей надо в меру, чтобы поощрение стало стимулом, а не навредило общему делу воспитания.</vt:lpstr>
      <vt:lpstr> 1.Не спешите наказывать. Горячность- плохая помощница воспитателя. 2. Не откладывайте наказание на слишком долгие сроки, иначе наказание превратится в месть. А месть не достойна человека. 3.Есть дети, которых не возьмешь ни наказанием, ни добром, но великодушное отношение в конце- концов спасет их.</vt:lpstr>
      <vt:lpstr>Ситуация 1</vt:lpstr>
      <vt:lpstr>Ситуация 2</vt:lpstr>
      <vt:lpstr>Ситуация 3</vt:lpstr>
      <vt:lpstr>Ситуация 4</vt:lpstr>
      <vt:lpstr>Памятка для родителей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Учитель: Таневич В.А. 20010-20011 уч.г.</dc:title>
  <dc:creator>эксперт</dc:creator>
  <cp:lastModifiedBy>1</cp:lastModifiedBy>
  <cp:revision>9</cp:revision>
  <cp:lastPrinted>1601-01-01T00:00:00Z</cp:lastPrinted>
  <dcterms:created xsi:type="dcterms:W3CDTF">2010-10-27T05:18:47Z</dcterms:created>
  <dcterms:modified xsi:type="dcterms:W3CDTF">2016-02-04T06:36:32Z</dcterms:modified>
</cp:coreProperties>
</file>