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7" r:id="rId2"/>
    <p:sldId id="268" r:id="rId3"/>
    <p:sldId id="265" r:id="rId4"/>
    <p:sldId id="259" r:id="rId5"/>
    <p:sldId id="261" r:id="rId6"/>
    <p:sldId id="262" r:id="rId7"/>
    <p:sldId id="264" r:id="rId8"/>
    <p:sldId id="258" r:id="rId9"/>
    <p:sldId id="260" r:id="rId10"/>
    <p:sldId id="263" r:id="rId11"/>
    <p:sldId id="266" r:id="rId12"/>
    <p:sldId id="267" r:id="rId13"/>
    <p:sldId id="269" r:id="rId14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1" autoAdjust="0"/>
    <p:restoredTop sz="94660" autoAdjust="0"/>
  </p:normalViewPr>
  <p:slideViewPr>
    <p:cSldViewPr>
      <p:cViewPr>
        <p:scale>
          <a:sx n="100" d="100"/>
          <a:sy n="100" d="100"/>
        </p:scale>
        <p:origin x="-46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5D909-72CF-439E-83E5-8E3EE2985DA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DD9AE-64A4-4633-B622-008892AC5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86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1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0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9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2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9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6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3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9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9273-6203-4E89-8A72-6893EBAF22FF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B666-28C7-4095-86E5-FD798B5C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/>
              <a:t>День рождения Подснежника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697278" cy="5544616"/>
          </a:xfrm>
        </p:spPr>
      </p:pic>
    </p:spTree>
    <p:extLst>
      <p:ext uri="{BB962C8B-B14F-4D97-AF65-F5344CB8AC3E}">
        <p14:creationId xmlns:p14="http://schemas.microsoft.com/office/powerpoint/2010/main" val="28947235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Но существует проблема: подснежников стало очень мало. Людям очень нравятся эти цветы . Часто срывают подснежники ,хотя до дома практически не доносят. Первоцветы погибают. Мы можем помочь цветам.</a:t>
            </a:r>
          </a:p>
          <a:p>
            <a:r>
              <a:rPr lang="ru-RU" dirty="0" smtClean="0"/>
              <a:t>Что же делать?</a:t>
            </a:r>
          </a:p>
          <a:p>
            <a:pPr marL="0" indent="0">
              <a:buNone/>
            </a:pPr>
            <a:r>
              <a:rPr lang="ru-RU" sz="1800" dirty="0" smtClean="0"/>
              <a:t>Только снег сойдет с опушки, -                       У подснежника – цветочка</a:t>
            </a:r>
          </a:p>
          <a:p>
            <a:pPr marL="0" indent="0">
              <a:buNone/>
            </a:pPr>
            <a:r>
              <a:rPr lang="ru-RU" sz="1800" dirty="0" smtClean="0"/>
              <a:t>Воздух звонче и теплей.                                    Есть один лишь цветонос.</a:t>
            </a:r>
          </a:p>
          <a:p>
            <a:pPr marL="0" indent="0">
              <a:buNone/>
            </a:pPr>
            <a:r>
              <a:rPr lang="ru-RU" sz="1800" dirty="0" smtClean="0"/>
              <a:t>У подснежников макушки                                 Не родится сын иль дочка,</a:t>
            </a:r>
          </a:p>
          <a:p>
            <a:pPr marL="0" indent="0">
              <a:buNone/>
            </a:pPr>
            <a:r>
              <a:rPr lang="ru-RU" sz="1800" dirty="0" smtClean="0"/>
              <a:t>Снега белого белей.                                            Если ты цветок унес.</a:t>
            </a:r>
          </a:p>
          <a:p>
            <a:pPr marL="0" indent="0">
              <a:buNone/>
            </a:pPr>
            <a:r>
              <a:rPr lang="ru-RU" sz="1800" dirty="0" smtClean="0"/>
              <a:t>Как нежны в наряде белом                               Он не может дать отпора,</a:t>
            </a:r>
          </a:p>
          <a:p>
            <a:pPr marL="0" indent="0">
              <a:buNone/>
            </a:pPr>
            <a:r>
              <a:rPr lang="ru-RU" sz="1800" dirty="0" smtClean="0"/>
              <a:t>Эти скромные цветы!                                          В платье беленьком цветок.</a:t>
            </a:r>
          </a:p>
          <a:p>
            <a:pPr marL="0" indent="0">
              <a:buNone/>
            </a:pPr>
            <a:r>
              <a:rPr lang="ru-RU" sz="2400" dirty="0" smtClean="0"/>
              <a:t>Не срывай их между делом,          Лишь росинками с укором </a:t>
            </a:r>
          </a:p>
          <a:p>
            <a:pPr marL="0" indent="0">
              <a:buNone/>
            </a:pPr>
            <a:r>
              <a:rPr lang="ru-RU" sz="2400" dirty="0" smtClean="0"/>
              <a:t>Будь же умницею ты!                      Вслед заплачет лепесток.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Г. </a:t>
            </a:r>
            <a:r>
              <a:rPr lang="ru-RU" sz="2400" dirty="0" err="1" smtClean="0"/>
              <a:t>Меловик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ru-RU" dirty="0" smtClean="0"/>
              <a:t>Но вот проблема!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7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Сделаем сами ,своими руками!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Материалы: пластилин зеленый, белые пластиковые ложки, зеленая трубочка для коктейля.</a:t>
            </a:r>
          </a:p>
          <a:p>
            <a:r>
              <a:rPr lang="ru-RU" dirty="0" smtClean="0"/>
              <a:t>План работы</a:t>
            </a:r>
            <a:r>
              <a:rPr lang="ru-RU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Стебелек из трубочки.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Цветок из пластилина и верхней части ложек.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оединение</a:t>
            </a:r>
            <a:endParaRPr lang="ru-RU" dirty="0" smtClean="0"/>
          </a:p>
          <a:p>
            <a:r>
              <a:rPr lang="ru-RU" dirty="0" smtClean="0"/>
              <a:t>Результат</a:t>
            </a:r>
            <a:r>
              <a:rPr lang="ru-RU" dirty="0" smtClean="0"/>
              <a:t>:</a:t>
            </a:r>
          </a:p>
          <a:p>
            <a:r>
              <a:rPr lang="ru-RU" dirty="0" smtClean="0"/>
              <a:t>Цветок подснежника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176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Поздравляем с днем рожденья!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r>
              <a:rPr lang="ru-RU" sz="1800" dirty="0" smtClean="0"/>
              <a:t>          Динь! Дон!                                        И у пуделя улыбка!</a:t>
            </a:r>
          </a:p>
          <a:p>
            <a:r>
              <a:rPr lang="ru-RU" sz="1800" dirty="0" smtClean="0"/>
              <a:t>Динь! Дон!                                         И в аквариуме рыбка</a:t>
            </a:r>
          </a:p>
          <a:p>
            <a:r>
              <a:rPr lang="ru-RU" sz="1800" dirty="0" smtClean="0"/>
              <a:t>Это что за нежный звон?                 Улыбнулась из водицы </a:t>
            </a:r>
          </a:p>
          <a:p>
            <a:r>
              <a:rPr lang="ru-RU" sz="1800" dirty="0" smtClean="0"/>
              <a:t>Это пролесок – подснежник           Улыбающейся птице!</a:t>
            </a:r>
          </a:p>
          <a:p>
            <a:r>
              <a:rPr lang="ru-RU" sz="1800" dirty="0" smtClean="0"/>
              <a:t>Улыбается сквозь сон!                     Вот и получается,</a:t>
            </a:r>
          </a:p>
          <a:p>
            <a:r>
              <a:rPr lang="ru-RU" sz="1800" dirty="0" smtClean="0"/>
              <a:t>Это чей пушистый луч                      Что не помещается </a:t>
            </a:r>
          </a:p>
          <a:p>
            <a:r>
              <a:rPr lang="ru-RU" sz="1800" dirty="0"/>
              <a:t>Т</a:t>
            </a:r>
            <a:r>
              <a:rPr lang="ru-RU" sz="1800" dirty="0" smtClean="0"/>
              <a:t>ак щекочет из-за туч,                       На одной странице </a:t>
            </a:r>
          </a:p>
          <a:p>
            <a:r>
              <a:rPr lang="ru-RU" sz="1800" dirty="0" smtClean="0"/>
              <a:t>Заставляя малышей                            Улыбка необъятная</a:t>
            </a:r>
          </a:p>
          <a:p>
            <a:r>
              <a:rPr lang="ru-RU" sz="1800" dirty="0" smtClean="0"/>
              <a:t>Улыбаться до ушей?                            До чего приятная!      </a:t>
            </a:r>
          </a:p>
          <a:p>
            <a:r>
              <a:rPr lang="ru-RU" sz="1800" dirty="0" smtClean="0"/>
              <a:t>Это чья же теплота,                              Вот такой длины,</a:t>
            </a:r>
          </a:p>
          <a:p>
            <a:r>
              <a:rPr lang="ru-RU" sz="1800" dirty="0" smtClean="0"/>
              <a:t>Чья такая доброта                               Вот такой ширины!</a:t>
            </a:r>
          </a:p>
          <a:p>
            <a:r>
              <a:rPr lang="ru-RU" sz="1800" dirty="0" smtClean="0"/>
              <a:t>Заставляет улыбаться                            А по какому поводу?</a:t>
            </a:r>
          </a:p>
          <a:p>
            <a:r>
              <a:rPr lang="ru-RU" sz="1800" dirty="0" smtClean="0"/>
              <a:t>Зайца, курицу , кота?                           Идет Весна по городу!          </a:t>
            </a:r>
          </a:p>
          <a:p>
            <a:r>
              <a:rPr lang="ru-RU" sz="1800" dirty="0" smtClean="0"/>
              <a:t>И по какому поводу?                       Весна </a:t>
            </a:r>
            <a:r>
              <a:rPr lang="ru-RU" sz="1800" dirty="0" err="1"/>
              <a:t>М</a:t>
            </a:r>
            <a:r>
              <a:rPr lang="ru-RU" sz="1800" dirty="0" err="1" smtClean="0"/>
              <a:t>артовна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Подснежникова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Идет Весна                                          </a:t>
            </a:r>
            <a:r>
              <a:rPr lang="ru-RU" sz="1800" dirty="0" err="1" smtClean="0"/>
              <a:t>Весна</a:t>
            </a:r>
            <a:r>
              <a:rPr lang="ru-RU" sz="1800" dirty="0" smtClean="0"/>
              <a:t> </a:t>
            </a:r>
            <a:r>
              <a:rPr lang="ru-RU" sz="1800" dirty="0" err="1" smtClean="0"/>
              <a:t>Апрелевна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Скворешникова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</a:t>
            </a:r>
            <a:r>
              <a:rPr lang="ru-RU" sz="1800" dirty="0" smtClean="0"/>
              <a:t>о городу!                                          Весна </a:t>
            </a:r>
            <a:r>
              <a:rPr lang="ru-RU" sz="1800" dirty="0" err="1" smtClean="0"/>
              <a:t>Маевна</a:t>
            </a:r>
            <a:r>
              <a:rPr lang="ru-RU" sz="1800" dirty="0" smtClean="0"/>
              <a:t> </a:t>
            </a:r>
            <a:r>
              <a:rPr lang="ru-RU" sz="1800" dirty="0" err="1" smtClean="0"/>
              <a:t>Черешникова</a:t>
            </a:r>
            <a:r>
              <a:rPr lang="ru-RU" sz="1800" dirty="0" smtClean="0"/>
              <a:t>!</a:t>
            </a:r>
          </a:p>
          <a:p>
            <a:r>
              <a:rPr lang="ru-RU" sz="1800" dirty="0" smtClean="0"/>
              <a:t>                                                                                 Юнна </a:t>
            </a:r>
            <a:r>
              <a:rPr lang="ru-RU" sz="1800" dirty="0" err="1" smtClean="0"/>
              <a:t>Мориц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114874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ru-RU" dirty="0" smtClean="0"/>
              <a:t>Автор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496944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Учитель начальных классов МБОУ СОШ № 3 </a:t>
            </a:r>
            <a:r>
              <a:rPr lang="ru-RU" sz="2800" dirty="0" err="1" smtClean="0"/>
              <a:t>пос.Редкино</a:t>
            </a:r>
            <a:r>
              <a:rPr lang="ru-RU" sz="2800" dirty="0" smtClean="0"/>
              <a:t> Конаковского р-на. Новикова Е.Ю.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10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228998"/>
          </a:xfrm>
        </p:spPr>
        <p:txBody>
          <a:bodyPr/>
          <a:lstStyle/>
          <a:p>
            <a:r>
              <a:rPr lang="ru-RU" dirty="0" err="1" smtClean="0"/>
              <a:t>П.И.Чайковский</a:t>
            </a:r>
            <a:r>
              <a:rPr lang="ru-RU" dirty="0" smtClean="0"/>
              <a:t> «Времена года»</a:t>
            </a:r>
            <a:endParaRPr lang="ru-RU" dirty="0"/>
          </a:p>
        </p:txBody>
      </p:sp>
      <p:pic>
        <p:nvPicPr>
          <p:cNvPr id="4" name="П И ЧАЙКОВСКИЙ  'ВРЕМЕНА ГОДА  АПРЕЛЬ - ПОДСНЕЖНИК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313" y="1052736"/>
            <a:ext cx="8229600" cy="4979764"/>
          </a:xfrm>
        </p:spPr>
      </p:pic>
    </p:spTree>
    <p:extLst>
      <p:ext uri="{BB962C8B-B14F-4D97-AF65-F5344CB8AC3E}">
        <p14:creationId xmlns:p14="http://schemas.microsoft.com/office/powerpoint/2010/main" val="3151839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Весенним солнечным деньком</a:t>
            </a:r>
          </a:p>
          <a:p>
            <a:r>
              <a:rPr lang="ru-RU" dirty="0" smtClean="0"/>
              <a:t>В забытом парке городском,</a:t>
            </a:r>
          </a:p>
          <a:p>
            <a:r>
              <a:rPr lang="ru-RU" dirty="0" smtClean="0"/>
              <a:t>В густых кустах орешника</a:t>
            </a:r>
          </a:p>
          <a:p>
            <a:r>
              <a:rPr lang="ru-RU" dirty="0" smtClean="0"/>
              <a:t>Проснулись три подснежника.</a:t>
            </a:r>
          </a:p>
          <a:p>
            <a:r>
              <a:rPr lang="ru-RU" dirty="0" smtClean="0"/>
              <a:t>Раскрыли скромные свои </a:t>
            </a:r>
          </a:p>
          <a:p>
            <a:r>
              <a:rPr lang="ru-RU" dirty="0" smtClean="0"/>
              <a:t>Бутоны нежной синевы</a:t>
            </a:r>
          </a:p>
          <a:p>
            <a:r>
              <a:rPr lang="ru-RU" dirty="0" smtClean="0"/>
              <a:t>И робко прошептали:</a:t>
            </a:r>
          </a:p>
          <a:p>
            <a:r>
              <a:rPr lang="ru-RU" dirty="0" smtClean="0"/>
              <a:t>«Скажите, нас тут ждали?»</a:t>
            </a:r>
          </a:p>
          <a:p>
            <a:r>
              <a:rPr lang="ru-RU" dirty="0" smtClean="0"/>
              <a:t>                                      </a:t>
            </a:r>
            <a:r>
              <a:rPr lang="ru-RU" dirty="0" err="1" smtClean="0"/>
              <a:t>Л.Терехова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7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4624"/>
            <a:ext cx="8435280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Цели:</a:t>
            </a:r>
          </a:p>
          <a:p>
            <a:pPr marL="0" indent="0">
              <a:buNone/>
            </a:pPr>
            <a:r>
              <a:rPr lang="ru-RU" sz="2400" dirty="0" smtClean="0"/>
              <a:t>узнать больше интересного о подснежниках,</a:t>
            </a:r>
          </a:p>
          <a:p>
            <a:pPr marL="0" indent="0">
              <a:buNone/>
            </a:pPr>
            <a:r>
              <a:rPr lang="ru-RU" sz="2400" dirty="0" smtClean="0"/>
              <a:t>научиться отгадывать загадки,</a:t>
            </a:r>
          </a:p>
          <a:p>
            <a:pPr marL="0" indent="0">
              <a:buNone/>
            </a:pPr>
            <a:r>
              <a:rPr lang="ru-RU" sz="2400" dirty="0"/>
              <a:t>ч</a:t>
            </a:r>
            <a:r>
              <a:rPr lang="ru-RU" sz="2400" dirty="0" smtClean="0"/>
              <a:t>итать стихи, научиться мастерить подснежники из </a:t>
            </a:r>
          </a:p>
          <a:p>
            <a:pPr marL="0" indent="0">
              <a:buNone/>
            </a:pPr>
            <a:r>
              <a:rPr lang="ru-RU" sz="2400" dirty="0" smtClean="0"/>
              <a:t> разных материалов. </a:t>
            </a:r>
          </a:p>
          <a:p>
            <a:pPr marL="0" indent="0">
              <a:buNone/>
            </a:pPr>
            <a:r>
              <a:rPr lang="ru-RU" sz="2400" dirty="0" smtClean="0"/>
              <a:t>Для этого мы: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- искали информацию в Интернете и в книжках,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исовали подснежники, лепили из пластилина,</a:t>
            </a:r>
          </a:p>
          <a:p>
            <a:r>
              <a:rPr lang="ru-RU" sz="2400" dirty="0" smtClean="0"/>
              <a:t>читали рассказы, стихи о первых цветах весны,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очиняли сами стихи и впечатления.</a:t>
            </a:r>
          </a:p>
          <a:p>
            <a:pPr marL="0" indent="0">
              <a:buNone/>
            </a:pPr>
            <a:r>
              <a:rPr lang="ru-RU" sz="2400" dirty="0" smtClean="0"/>
              <a:t>Участники проекта: учащиеся школы МБОУ СОШ </a:t>
            </a:r>
            <a:r>
              <a:rPr lang="ru-RU" sz="2400" i="1" dirty="0" smtClean="0"/>
              <a:t>№3 :4-б класса 2014г. ;5-б и 1-б классов 2015г.</a:t>
            </a:r>
          </a:p>
          <a:p>
            <a:pPr marL="457200" lvl="1" indent="0">
              <a:buNone/>
            </a:pPr>
            <a:r>
              <a:rPr lang="ru-RU" sz="2000" i="1" dirty="0" smtClean="0"/>
              <a:t>Руководитель проекта: Новикова Елена Юрьевна.</a:t>
            </a:r>
          </a:p>
          <a:p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6605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 smtClean="0"/>
              <a:t>Есть такой прекрасный цветок – подснежник.</a:t>
            </a:r>
          </a:p>
          <a:p>
            <a:pPr marL="0" indent="0">
              <a:buNone/>
            </a:pPr>
            <a:r>
              <a:rPr lang="ru-RU" sz="1800" dirty="0" smtClean="0"/>
              <a:t>Расцветает он в конце  зимы, когда на деревьях ещё надеты белые шапки а шарфы уже сняты. Ручей  освободился от ледяной корки. Цветок этот бело – бежевого  цвета, но когда солнечные лучи падают на него, он имеет </a:t>
            </a:r>
            <a:r>
              <a:rPr lang="ru-RU" sz="1800" dirty="0" err="1" smtClean="0"/>
              <a:t>голубо</a:t>
            </a:r>
            <a:r>
              <a:rPr lang="ru-RU" sz="1800" dirty="0" smtClean="0"/>
              <a:t> – лиловый отлив. Подснежник – олицетворение чистоты, красоты и наступления весны!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Аносова Маргарита 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6967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энциклопедия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ru-RU" dirty="0" smtClean="0"/>
              <a:t>Подснежник- луковичное многолетнее растение семейства амариллисовые высотой до 10-20 см. Род Подснежник включает в себя 18 видов. Растение имеет всего два ,очень редко три листа до 10 см высотой и всего один единственный цветок.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2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80" y="276293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19025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Подснежника глянул цветок голубой.</a:t>
            </a:r>
          </a:p>
          <a:p>
            <a:r>
              <a:rPr lang="ru-RU" sz="1800" dirty="0" smtClean="0"/>
              <a:t>В лесу, где березы столпились гурьбой,</a:t>
            </a:r>
          </a:p>
          <a:p>
            <a:r>
              <a:rPr lang="ru-RU" sz="1800" dirty="0" smtClean="0"/>
              <a:t>Сперва понемножку </a:t>
            </a:r>
          </a:p>
          <a:p>
            <a:r>
              <a:rPr lang="ru-RU" sz="1800" dirty="0"/>
              <a:t>З</a:t>
            </a:r>
            <a:r>
              <a:rPr lang="ru-RU" sz="1800" dirty="0" smtClean="0"/>
              <a:t>еленую выставил ножку.</a:t>
            </a:r>
          </a:p>
          <a:p>
            <a:r>
              <a:rPr lang="ru-RU" sz="1800" dirty="0" smtClean="0"/>
              <a:t>Потом потянулся из всех своих сил</a:t>
            </a:r>
          </a:p>
          <a:p>
            <a:r>
              <a:rPr lang="ru-RU" sz="1800" dirty="0" smtClean="0"/>
              <a:t>И тихо спросил:</a:t>
            </a:r>
          </a:p>
          <a:p>
            <a:r>
              <a:rPr lang="ru-RU" sz="1800" dirty="0" smtClean="0"/>
              <a:t>«Я вижу,  погода тепла и ясна.</a:t>
            </a:r>
          </a:p>
          <a:p>
            <a:r>
              <a:rPr lang="ru-RU" sz="1800" dirty="0" smtClean="0"/>
              <a:t>Скажите , ведь правда,</a:t>
            </a:r>
          </a:p>
          <a:p>
            <a:r>
              <a:rPr lang="ru-RU" sz="1800" dirty="0" smtClean="0"/>
              <a:t>Что это весна ?»</a:t>
            </a:r>
          </a:p>
          <a:p>
            <a:endParaRPr lang="ru-RU" sz="1800" dirty="0" smtClean="0"/>
          </a:p>
          <a:p>
            <a:r>
              <a:rPr lang="ru-RU" sz="1800" dirty="0" smtClean="0"/>
              <a:t>Синенький подснежник!</a:t>
            </a:r>
          </a:p>
          <a:p>
            <a:r>
              <a:rPr lang="ru-RU" sz="1800" dirty="0" smtClean="0"/>
              <a:t>Прячусь я в листве.</a:t>
            </a:r>
          </a:p>
          <a:p>
            <a:r>
              <a:rPr lang="ru-RU" sz="1800" dirty="0" smtClean="0"/>
              <a:t>Солнышко пригреет,</a:t>
            </a:r>
          </a:p>
          <a:p>
            <a:r>
              <a:rPr lang="ru-RU" sz="1800" dirty="0" smtClean="0"/>
              <a:t>Даст дорогу мне.</a:t>
            </a:r>
          </a:p>
          <a:p>
            <a:r>
              <a:rPr lang="ru-RU" sz="1800" dirty="0" smtClean="0"/>
              <a:t>Буду улыбаться,</a:t>
            </a:r>
          </a:p>
          <a:p>
            <a:r>
              <a:rPr lang="ru-RU" sz="1800" dirty="0" smtClean="0"/>
              <a:t>Пахнуть и цвести</a:t>
            </a:r>
          </a:p>
          <a:p>
            <a:r>
              <a:rPr lang="ru-RU" sz="1800" dirty="0" err="1" smtClean="0"/>
              <a:t>Разольюсь</a:t>
            </a:r>
            <a:r>
              <a:rPr lang="ru-RU" sz="1800" dirty="0" smtClean="0"/>
              <a:t> лазурью –</a:t>
            </a:r>
          </a:p>
          <a:p>
            <a:r>
              <a:rPr lang="ru-RU" sz="1800" dirty="0" smtClean="0"/>
              <a:t>Глаз не отвести.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24" y="260648"/>
            <a:ext cx="388843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Стихи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17185" cy="6441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smtClean="0"/>
              <a:t> </a:t>
            </a:r>
            <a:r>
              <a:rPr lang="ru-RU" sz="1800" dirty="0" smtClean="0"/>
              <a:t>Я беленький подснежник</a:t>
            </a:r>
          </a:p>
          <a:p>
            <a:pPr marL="0" indent="0">
              <a:buNone/>
            </a:pPr>
            <a:r>
              <a:rPr lang="ru-RU" sz="1800" dirty="0" smtClean="0"/>
              <a:t>Для мамы принесу,</a:t>
            </a:r>
          </a:p>
          <a:p>
            <a:pPr marL="0" indent="0">
              <a:buNone/>
            </a:pPr>
            <a:r>
              <a:rPr lang="ru-RU" sz="1800" dirty="0" smtClean="0"/>
              <a:t>Он пахнет нежно, нежно,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Как талый снег в лесу.</a:t>
            </a:r>
          </a:p>
          <a:p>
            <a:pPr marL="0" indent="0">
              <a:buNone/>
            </a:pPr>
            <a:r>
              <a:rPr lang="ru-RU" sz="1800" dirty="0" smtClean="0"/>
              <a:t>Прорастает сквозь снежок,</a:t>
            </a:r>
          </a:p>
          <a:p>
            <a:pPr marL="0" indent="0">
              <a:buNone/>
            </a:pPr>
            <a:r>
              <a:rPr lang="ru-RU" sz="1800" dirty="0" smtClean="0"/>
              <a:t>К солнечным лучам, цветок,</a:t>
            </a:r>
          </a:p>
          <a:p>
            <a:pPr marL="0" indent="0">
              <a:buNone/>
            </a:pPr>
            <a:r>
              <a:rPr lang="ru-RU" sz="1800" dirty="0" smtClean="0"/>
              <a:t>Маленький и нежный,</a:t>
            </a:r>
          </a:p>
          <a:p>
            <a:pPr marL="0" indent="0">
              <a:buNone/>
            </a:pPr>
            <a:r>
              <a:rPr lang="ru-RU" sz="1800" dirty="0" smtClean="0"/>
              <a:t>Беленький подснежник.</a:t>
            </a:r>
          </a:p>
          <a:p>
            <a:pPr marL="0" indent="0">
              <a:buNone/>
            </a:pPr>
            <a:r>
              <a:rPr lang="ru-RU" sz="1800" dirty="0" smtClean="0"/>
              <a:t>                      	</a:t>
            </a:r>
            <a:r>
              <a:rPr lang="ru-RU" sz="1800" dirty="0" err="1" smtClean="0"/>
              <a:t>Г.Виеру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Голубенький чистый </a:t>
            </a:r>
          </a:p>
          <a:p>
            <a:pPr marL="0" indent="0">
              <a:buNone/>
            </a:pPr>
            <a:r>
              <a:rPr lang="ru-RU" sz="1800" dirty="0" smtClean="0"/>
              <a:t>Подснежник – цветок!</a:t>
            </a:r>
          </a:p>
          <a:p>
            <a:pPr marL="0" indent="0">
              <a:buNone/>
            </a:pPr>
            <a:r>
              <a:rPr lang="ru-RU" sz="1800" dirty="0" smtClean="0"/>
              <a:t>А подле сквозистый,</a:t>
            </a:r>
          </a:p>
          <a:p>
            <a:pPr marL="0" indent="0">
              <a:buNone/>
            </a:pPr>
            <a:r>
              <a:rPr lang="ru-RU" sz="1800" dirty="0" smtClean="0"/>
              <a:t>Последний снежок…</a:t>
            </a:r>
          </a:p>
          <a:p>
            <a:pPr marL="0" indent="0">
              <a:buNone/>
            </a:pPr>
            <a:r>
              <a:rPr lang="ru-RU" sz="1800" dirty="0" smtClean="0"/>
              <a:t>Последние слезы</a:t>
            </a:r>
          </a:p>
          <a:p>
            <a:pPr marL="0" indent="0">
              <a:buNone/>
            </a:pPr>
            <a:r>
              <a:rPr lang="ru-RU" sz="1800" dirty="0" smtClean="0"/>
              <a:t>О горе былом,</a:t>
            </a:r>
          </a:p>
          <a:p>
            <a:pPr marL="0" indent="0">
              <a:buNone/>
            </a:pPr>
            <a:r>
              <a:rPr lang="ru-RU" sz="1800" dirty="0" smtClean="0"/>
              <a:t>И первые грезы </a:t>
            </a:r>
          </a:p>
          <a:p>
            <a:pPr marL="0" indent="0">
              <a:buNone/>
            </a:pPr>
            <a:r>
              <a:rPr lang="ru-RU" sz="1800" dirty="0" smtClean="0"/>
              <a:t>О счастье           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А . Майков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124744"/>
            <a:ext cx="5076825" cy="48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8123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Плакала Снегурочка,</a:t>
            </a:r>
          </a:p>
          <a:p>
            <a:pPr marL="0" indent="0">
              <a:buNone/>
            </a:pPr>
            <a:r>
              <a:rPr lang="ru-RU" sz="1600" dirty="0" smtClean="0"/>
              <a:t>   Зиму провожая.</a:t>
            </a:r>
          </a:p>
          <a:p>
            <a:pPr marL="0" indent="0">
              <a:buNone/>
            </a:pPr>
            <a:r>
              <a:rPr lang="ru-RU" sz="1600" dirty="0" smtClean="0"/>
              <a:t>   Шла за ней печальная,</a:t>
            </a:r>
          </a:p>
          <a:p>
            <a:pPr marL="0" indent="0">
              <a:buNone/>
            </a:pPr>
            <a:r>
              <a:rPr lang="ru-RU" sz="1600" dirty="0" smtClean="0"/>
              <a:t>   Всем в лесу чужая.</a:t>
            </a:r>
          </a:p>
          <a:p>
            <a:pPr marL="0" indent="0">
              <a:buNone/>
            </a:pPr>
            <a:r>
              <a:rPr lang="ru-RU" sz="1600" dirty="0" smtClean="0"/>
              <a:t>   Там, где шла и плакала,</a:t>
            </a:r>
          </a:p>
          <a:p>
            <a:pPr marL="0" indent="0">
              <a:buNone/>
            </a:pPr>
            <a:r>
              <a:rPr lang="ru-RU" sz="1600" dirty="0" smtClean="0"/>
              <a:t>   Трогая берёзы,</a:t>
            </a:r>
          </a:p>
          <a:p>
            <a:pPr marL="0" indent="0">
              <a:buNone/>
            </a:pPr>
            <a:r>
              <a:rPr lang="ru-RU" sz="1600" dirty="0" smtClean="0"/>
              <a:t>   Выросли подснежники – </a:t>
            </a:r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ru-RU" sz="1600" dirty="0" err="1" smtClean="0"/>
              <a:t>Снегурочкины</a:t>
            </a:r>
            <a:r>
              <a:rPr lang="ru-RU" sz="1600" dirty="0" smtClean="0"/>
              <a:t> слёзы.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Из – под снега, на проталинке,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Самый первый,</a:t>
            </a:r>
          </a:p>
          <a:p>
            <a:pPr marL="0" indent="0">
              <a:buNone/>
            </a:pPr>
            <a:r>
              <a:rPr lang="ru-RU" sz="1600" dirty="0" smtClean="0"/>
              <a:t>    Самый маленький,</a:t>
            </a:r>
          </a:p>
          <a:p>
            <a:pPr marL="0" indent="0">
              <a:buNone/>
            </a:pPr>
            <a:r>
              <a:rPr lang="ru-RU" sz="1600" dirty="0" smtClean="0"/>
              <a:t>   </a:t>
            </a:r>
            <a:r>
              <a:rPr lang="ru-RU" sz="1600" dirty="0" err="1" smtClean="0"/>
              <a:t>Мокролюб</a:t>
            </a:r>
            <a:r>
              <a:rPr lang="ru-RU" sz="1600" dirty="0" smtClean="0"/>
              <a:t>, цветочек  вешний – </a:t>
            </a:r>
          </a:p>
          <a:p>
            <a:pPr marL="0" indent="0">
              <a:buNone/>
            </a:pPr>
            <a:r>
              <a:rPr lang="ru-RU" sz="1600" dirty="0" smtClean="0"/>
              <a:t>   Распустил бутон подснежник.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Весёлый апрель улыбнулся,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Подснежник проснулся</a:t>
            </a:r>
          </a:p>
          <a:p>
            <a:pPr marL="0" indent="0">
              <a:buNone/>
            </a:pPr>
            <a:r>
              <a:rPr lang="ru-RU" sz="1600" dirty="0" smtClean="0"/>
              <a:t>    Словно на зорьке лесной</a:t>
            </a:r>
          </a:p>
          <a:p>
            <a:pPr marL="0" indent="0">
              <a:buNone/>
            </a:pPr>
            <a:r>
              <a:rPr lang="ru-RU" sz="1600" dirty="0" smtClean="0"/>
              <a:t>   Пробудился речной одуванчик.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                      Сидорова Е.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79"/>
            <a:ext cx="5688632" cy="43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759</Words>
  <Application>Microsoft Office PowerPoint</Application>
  <PresentationFormat>Экран (4:3)</PresentationFormat>
  <Paragraphs>146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День рождения Подснежника</vt:lpstr>
      <vt:lpstr>П.И.Чайковский «Времена года»</vt:lpstr>
      <vt:lpstr>ВЕСНА.</vt:lpstr>
      <vt:lpstr>Проект</vt:lpstr>
      <vt:lpstr>Презентация PowerPoint</vt:lpstr>
      <vt:lpstr>энциклопедия</vt:lpstr>
      <vt:lpstr>Презентация PowerPoint</vt:lpstr>
      <vt:lpstr>Стихи</vt:lpstr>
      <vt:lpstr>Презентация PowerPoint</vt:lpstr>
      <vt:lpstr>Но вот проблема!</vt:lpstr>
      <vt:lpstr>Сделаем сами ,своими руками!</vt:lpstr>
      <vt:lpstr>Поздравляем с днем рожденья!</vt:lpstr>
      <vt:lpstr>Автор презентации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рождение Подснежника</dc:title>
  <dc:creator>SH</dc:creator>
  <cp:lastModifiedBy>1</cp:lastModifiedBy>
  <cp:revision>40</cp:revision>
  <cp:lastPrinted>2015-04-09T10:12:43Z</cp:lastPrinted>
  <dcterms:created xsi:type="dcterms:W3CDTF">2014-04-21T10:15:56Z</dcterms:created>
  <dcterms:modified xsi:type="dcterms:W3CDTF">2015-10-16T12:14:13Z</dcterms:modified>
</cp:coreProperties>
</file>