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326" r:id="rId2"/>
    <p:sldId id="343" r:id="rId3"/>
    <p:sldId id="308" r:id="rId4"/>
    <p:sldId id="328" r:id="rId5"/>
    <p:sldId id="347" r:id="rId6"/>
    <p:sldId id="348" r:id="rId7"/>
    <p:sldId id="349" r:id="rId8"/>
    <p:sldId id="345" r:id="rId9"/>
    <p:sldId id="346" r:id="rId10"/>
    <p:sldId id="350" r:id="rId11"/>
    <p:sldId id="337" r:id="rId12"/>
    <p:sldId id="351" r:id="rId13"/>
    <p:sldId id="339" r:id="rId14"/>
    <p:sldId id="352" r:id="rId15"/>
    <p:sldId id="353" r:id="rId16"/>
    <p:sldId id="34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7" autoAdjust="0"/>
    <p:restoredTop sz="90893" autoAdjust="0"/>
  </p:normalViewPr>
  <p:slideViewPr>
    <p:cSldViewPr>
      <p:cViewPr>
        <p:scale>
          <a:sx n="75" d="100"/>
          <a:sy n="75" d="100"/>
        </p:scale>
        <p:origin x="-1704" y="-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3C015-4318-41E4-8A57-C212F0768A16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</dgm:pt>
    <dgm:pt modelId="{5D2FDF8F-F2CF-43FB-8CBA-04DCB81630C0}">
      <dgm:prSet phldrT="[Текст]" custT="1"/>
      <dgm:spPr/>
      <dgm:t>
        <a:bodyPr/>
        <a:lstStyle/>
        <a:p>
          <a:r>
            <a:rPr lang="ru-RU" sz="60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rPr>
            <a:t>Тесты</a:t>
          </a:r>
          <a:endParaRPr lang="ru-RU" sz="60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ea typeface="+mj-ea"/>
            <a:cs typeface="Arial" pitchFamily="34" charset="0"/>
          </a:endParaRPr>
        </a:p>
      </dgm:t>
    </dgm:pt>
    <dgm:pt modelId="{03D080FD-0ECF-4BE3-AEC0-E5A8F06A77FC}" type="parTrans" cxnId="{FE52A0CC-9FF6-499F-B3A3-57D5C27CADAC}">
      <dgm:prSet/>
      <dgm:spPr/>
      <dgm:t>
        <a:bodyPr/>
        <a:lstStyle/>
        <a:p>
          <a:endParaRPr lang="ru-RU"/>
        </a:p>
      </dgm:t>
    </dgm:pt>
    <dgm:pt modelId="{C0850E77-074E-445E-93BB-62A6D0C982F4}" type="sibTrans" cxnId="{FE52A0CC-9FF6-499F-B3A3-57D5C27CADAC}">
      <dgm:prSet/>
      <dgm:spPr/>
      <dgm:t>
        <a:bodyPr/>
        <a:lstStyle/>
        <a:p>
          <a:endParaRPr lang="ru-RU"/>
        </a:p>
      </dgm:t>
    </dgm:pt>
    <dgm:pt modelId="{58D3237B-A0D2-47F0-8FBF-DBADE58D4D96}">
      <dgm:prSet phldrT="[Текст]" custT="1"/>
      <dgm:spPr/>
      <dgm:t>
        <a:bodyPr/>
        <a:lstStyle/>
        <a:p>
          <a:r>
            <a:rPr lang="ru-RU" sz="60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rPr>
            <a:t>Конкурсы</a:t>
          </a:r>
          <a:endParaRPr lang="ru-RU" sz="60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ea typeface="+mj-ea"/>
            <a:cs typeface="Arial" pitchFamily="34" charset="0"/>
          </a:endParaRPr>
        </a:p>
      </dgm:t>
    </dgm:pt>
    <dgm:pt modelId="{581F29F9-E95F-46F6-BCD4-8BACC403F55C}" type="parTrans" cxnId="{9FF0ACE7-5B75-44FF-BA6B-650D3F82AB71}">
      <dgm:prSet/>
      <dgm:spPr/>
      <dgm:t>
        <a:bodyPr/>
        <a:lstStyle/>
        <a:p>
          <a:endParaRPr lang="ru-RU"/>
        </a:p>
      </dgm:t>
    </dgm:pt>
    <dgm:pt modelId="{9B8D2D77-E9EB-4CB4-9F75-18AFB76D7CF8}" type="sibTrans" cxnId="{9FF0ACE7-5B75-44FF-BA6B-650D3F82AB71}">
      <dgm:prSet/>
      <dgm:spPr/>
      <dgm:t>
        <a:bodyPr/>
        <a:lstStyle/>
        <a:p>
          <a:endParaRPr lang="ru-RU"/>
        </a:p>
      </dgm:t>
    </dgm:pt>
    <dgm:pt modelId="{CA2B6DF4-92CC-4398-80BF-C1DCDF8522D5}">
      <dgm:prSet phldrT="[Текст]" custT="1"/>
      <dgm:spPr/>
      <dgm:t>
        <a:bodyPr/>
        <a:lstStyle/>
        <a:p>
          <a:r>
            <a:rPr lang="ru-RU" sz="60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rPr>
            <a:t>Игры</a:t>
          </a:r>
          <a:endParaRPr lang="ru-RU" sz="60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ea typeface="+mj-ea"/>
            <a:cs typeface="Arial" pitchFamily="34" charset="0"/>
          </a:endParaRPr>
        </a:p>
      </dgm:t>
    </dgm:pt>
    <dgm:pt modelId="{5F4B1D73-E8F0-4530-8E69-6549BCA0FE28}" type="parTrans" cxnId="{B081BC96-D3D4-4F87-B735-C7D1EB473EA8}">
      <dgm:prSet/>
      <dgm:spPr/>
      <dgm:t>
        <a:bodyPr/>
        <a:lstStyle/>
        <a:p>
          <a:endParaRPr lang="ru-RU"/>
        </a:p>
      </dgm:t>
    </dgm:pt>
    <dgm:pt modelId="{2669C5F9-A856-484B-8B81-081C013AC1AF}" type="sibTrans" cxnId="{B081BC96-D3D4-4F87-B735-C7D1EB473EA8}">
      <dgm:prSet/>
      <dgm:spPr/>
      <dgm:t>
        <a:bodyPr/>
        <a:lstStyle/>
        <a:p>
          <a:endParaRPr lang="ru-RU"/>
        </a:p>
      </dgm:t>
    </dgm:pt>
    <dgm:pt modelId="{C01AC11D-6DAE-4ACF-87B6-D7AA9754B154}" type="pres">
      <dgm:prSet presAssocID="{85B3C015-4318-41E4-8A57-C212F0768A1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1FD75A2-E137-405C-AFD1-69062A759E31}" type="pres">
      <dgm:prSet presAssocID="{5D2FDF8F-F2CF-43FB-8CBA-04DCB81630C0}" presName="circle1" presStyleLbl="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4F0820-124D-4D36-A664-B7CF2F59E698}" type="pres">
      <dgm:prSet presAssocID="{5D2FDF8F-F2CF-43FB-8CBA-04DCB81630C0}" presName="space" presStyleCnt="0"/>
      <dgm:spPr/>
    </dgm:pt>
    <dgm:pt modelId="{17B45193-F1D2-4895-97FB-1786EFCE28F0}" type="pres">
      <dgm:prSet presAssocID="{5D2FDF8F-F2CF-43FB-8CBA-04DCB81630C0}" presName="rect1" presStyleLbl="alignAcc1" presStyleIdx="0" presStyleCnt="3" custScaleX="102090" custScaleY="78647" custLinFactNeighborX="-1045" custLinFactNeighborY="-4009"/>
      <dgm:spPr/>
      <dgm:t>
        <a:bodyPr/>
        <a:lstStyle/>
        <a:p>
          <a:endParaRPr lang="ru-RU"/>
        </a:p>
      </dgm:t>
    </dgm:pt>
    <dgm:pt modelId="{45D2FB71-FDEA-49C3-82D3-F7D3CFA91C3D}" type="pres">
      <dgm:prSet presAssocID="{58D3237B-A0D2-47F0-8FBF-DBADE58D4D96}" presName="vertSpace2" presStyleLbl="node1" presStyleIdx="0" presStyleCnt="3"/>
      <dgm:spPr/>
    </dgm:pt>
    <dgm:pt modelId="{206D65DE-7DF2-4A22-9462-3672BE3137AA}" type="pres">
      <dgm:prSet presAssocID="{58D3237B-A0D2-47F0-8FBF-DBADE58D4D96}" presName="circle2" presStyleLbl="nod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739A2E-43CC-4FDE-B163-0CF56A245A85}" type="pres">
      <dgm:prSet presAssocID="{58D3237B-A0D2-47F0-8FBF-DBADE58D4D96}" presName="rect2" presStyleLbl="alignAcc1" presStyleIdx="1" presStyleCnt="3" custScaleY="78364"/>
      <dgm:spPr/>
      <dgm:t>
        <a:bodyPr/>
        <a:lstStyle/>
        <a:p>
          <a:endParaRPr lang="ru-RU"/>
        </a:p>
      </dgm:t>
    </dgm:pt>
    <dgm:pt modelId="{0E689B34-F468-414C-9999-B1F8ED4E20A2}" type="pres">
      <dgm:prSet presAssocID="{CA2B6DF4-92CC-4398-80BF-C1DCDF8522D5}" presName="vertSpace3" presStyleLbl="node1" presStyleIdx="1" presStyleCnt="3"/>
      <dgm:spPr/>
    </dgm:pt>
    <dgm:pt modelId="{2EBC3B18-4F1B-4596-BB03-077D92830484}" type="pres">
      <dgm:prSet presAssocID="{CA2B6DF4-92CC-4398-80BF-C1DCDF8522D5}" presName="circle3" presStyleLbl="nod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ECD500D-486B-486E-A870-45B871CABD44}" type="pres">
      <dgm:prSet presAssocID="{CA2B6DF4-92CC-4398-80BF-C1DCDF8522D5}" presName="rect3" presStyleLbl="alignAcc1" presStyleIdx="2" presStyleCnt="3" custScaleY="86456"/>
      <dgm:spPr/>
      <dgm:t>
        <a:bodyPr/>
        <a:lstStyle/>
        <a:p>
          <a:endParaRPr lang="ru-RU"/>
        </a:p>
      </dgm:t>
    </dgm:pt>
    <dgm:pt modelId="{2A53FB1D-A106-45AC-A7D8-2FDD70AD8260}" type="pres">
      <dgm:prSet presAssocID="{5D2FDF8F-F2CF-43FB-8CBA-04DCB81630C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21927-74FC-4A47-B977-81B0C5E6B30D}" type="pres">
      <dgm:prSet presAssocID="{58D3237B-A0D2-47F0-8FBF-DBADE58D4D96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5310D-41BF-47F7-BC52-6342EED39A07}" type="pres">
      <dgm:prSet presAssocID="{CA2B6DF4-92CC-4398-80BF-C1DCDF8522D5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52A0CC-9FF6-499F-B3A3-57D5C27CADAC}" srcId="{85B3C015-4318-41E4-8A57-C212F0768A16}" destId="{5D2FDF8F-F2CF-43FB-8CBA-04DCB81630C0}" srcOrd="0" destOrd="0" parTransId="{03D080FD-0ECF-4BE3-AEC0-E5A8F06A77FC}" sibTransId="{C0850E77-074E-445E-93BB-62A6D0C982F4}"/>
    <dgm:cxn modelId="{F2827249-D540-4EB8-959D-42EB9BC4A950}" type="presOf" srcId="{CA2B6DF4-92CC-4398-80BF-C1DCDF8522D5}" destId="{4ECD500D-486B-486E-A870-45B871CABD44}" srcOrd="0" destOrd="0" presId="urn:microsoft.com/office/officeart/2005/8/layout/target3"/>
    <dgm:cxn modelId="{17CF1E5F-BC7B-4D35-94AE-331B13EB4A42}" type="presOf" srcId="{85B3C015-4318-41E4-8A57-C212F0768A16}" destId="{C01AC11D-6DAE-4ACF-87B6-D7AA9754B154}" srcOrd="0" destOrd="0" presId="urn:microsoft.com/office/officeart/2005/8/layout/target3"/>
    <dgm:cxn modelId="{23993F2B-7833-42F0-BAFF-D9AF3BE1D9D2}" type="presOf" srcId="{58D3237B-A0D2-47F0-8FBF-DBADE58D4D96}" destId="{56421927-74FC-4A47-B977-81B0C5E6B30D}" srcOrd="1" destOrd="0" presId="urn:microsoft.com/office/officeart/2005/8/layout/target3"/>
    <dgm:cxn modelId="{9FF0ACE7-5B75-44FF-BA6B-650D3F82AB71}" srcId="{85B3C015-4318-41E4-8A57-C212F0768A16}" destId="{58D3237B-A0D2-47F0-8FBF-DBADE58D4D96}" srcOrd="1" destOrd="0" parTransId="{581F29F9-E95F-46F6-BCD4-8BACC403F55C}" sibTransId="{9B8D2D77-E9EB-4CB4-9F75-18AFB76D7CF8}"/>
    <dgm:cxn modelId="{B081BC96-D3D4-4F87-B735-C7D1EB473EA8}" srcId="{85B3C015-4318-41E4-8A57-C212F0768A16}" destId="{CA2B6DF4-92CC-4398-80BF-C1DCDF8522D5}" srcOrd="2" destOrd="0" parTransId="{5F4B1D73-E8F0-4530-8E69-6549BCA0FE28}" sibTransId="{2669C5F9-A856-484B-8B81-081C013AC1AF}"/>
    <dgm:cxn modelId="{30CBF04A-98F9-4C62-9586-A8A09A8B6F33}" type="presOf" srcId="{5D2FDF8F-F2CF-43FB-8CBA-04DCB81630C0}" destId="{17B45193-F1D2-4895-97FB-1786EFCE28F0}" srcOrd="0" destOrd="0" presId="urn:microsoft.com/office/officeart/2005/8/layout/target3"/>
    <dgm:cxn modelId="{3963B846-DC54-49C6-AFCE-C5A2D49CFE01}" type="presOf" srcId="{5D2FDF8F-F2CF-43FB-8CBA-04DCB81630C0}" destId="{2A53FB1D-A106-45AC-A7D8-2FDD70AD8260}" srcOrd="1" destOrd="0" presId="urn:microsoft.com/office/officeart/2005/8/layout/target3"/>
    <dgm:cxn modelId="{8B1CF8D5-A351-4307-9272-15B26591A7A9}" type="presOf" srcId="{CA2B6DF4-92CC-4398-80BF-C1DCDF8522D5}" destId="{67B5310D-41BF-47F7-BC52-6342EED39A07}" srcOrd="1" destOrd="0" presId="urn:microsoft.com/office/officeart/2005/8/layout/target3"/>
    <dgm:cxn modelId="{CB1A0036-6D3E-4A1F-99AE-D0C4B3F7E1E1}" type="presOf" srcId="{58D3237B-A0D2-47F0-8FBF-DBADE58D4D96}" destId="{EA739A2E-43CC-4FDE-B163-0CF56A245A85}" srcOrd="0" destOrd="0" presId="urn:microsoft.com/office/officeart/2005/8/layout/target3"/>
    <dgm:cxn modelId="{A0353507-6FE6-424B-ACFB-282165F91E5B}" type="presParOf" srcId="{C01AC11D-6DAE-4ACF-87B6-D7AA9754B154}" destId="{91FD75A2-E137-405C-AFD1-69062A759E31}" srcOrd="0" destOrd="0" presId="urn:microsoft.com/office/officeart/2005/8/layout/target3"/>
    <dgm:cxn modelId="{3D2ECA1A-3817-4AF3-BD03-56866E7DDF04}" type="presParOf" srcId="{C01AC11D-6DAE-4ACF-87B6-D7AA9754B154}" destId="{6C4F0820-124D-4D36-A664-B7CF2F59E698}" srcOrd="1" destOrd="0" presId="urn:microsoft.com/office/officeart/2005/8/layout/target3"/>
    <dgm:cxn modelId="{DB40A71C-DB11-45A2-A62C-AAD7E1B3DD73}" type="presParOf" srcId="{C01AC11D-6DAE-4ACF-87B6-D7AA9754B154}" destId="{17B45193-F1D2-4895-97FB-1786EFCE28F0}" srcOrd="2" destOrd="0" presId="urn:microsoft.com/office/officeart/2005/8/layout/target3"/>
    <dgm:cxn modelId="{C901B689-998A-4937-A7CF-AC090542FB32}" type="presParOf" srcId="{C01AC11D-6DAE-4ACF-87B6-D7AA9754B154}" destId="{45D2FB71-FDEA-49C3-82D3-F7D3CFA91C3D}" srcOrd="3" destOrd="0" presId="urn:microsoft.com/office/officeart/2005/8/layout/target3"/>
    <dgm:cxn modelId="{39C829ED-0375-40A6-A805-8E90BF20840E}" type="presParOf" srcId="{C01AC11D-6DAE-4ACF-87B6-D7AA9754B154}" destId="{206D65DE-7DF2-4A22-9462-3672BE3137AA}" srcOrd="4" destOrd="0" presId="urn:microsoft.com/office/officeart/2005/8/layout/target3"/>
    <dgm:cxn modelId="{B329673B-4E6D-4B9B-AA61-36917A206C22}" type="presParOf" srcId="{C01AC11D-6DAE-4ACF-87B6-D7AA9754B154}" destId="{EA739A2E-43CC-4FDE-B163-0CF56A245A85}" srcOrd="5" destOrd="0" presId="urn:microsoft.com/office/officeart/2005/8/layout/target3"/>
    <dgm:cxn modelId="{3198F2CE-19E9-41B8-B01D-286BD0F6EAE0}" type="presParOf" srcId="{C01AC11D-6DAE-4ACF-87B6-D7AA9754B154}" destId="{0E689B34-F468-414C-9999-B1F8ED4E20A2}" srcOrd="6" destOrd="0" presId="urn:microsoft.com/office/officeart/2005/8/layout/target3"/>
    <dgm:cxn modelId="{3CAF1200-4783-4197-BB43-E43AA1DFBAC0}" type="presParOf" srcId="{C01AC11D-6DAE-4ACF-87B6-D7AA9754B154}" destId="{2EBC3B18-4F1B-4596-BB03-077D92830484}" srcOrd="7" destOrd="0" presId="urn:microsoft.com/office/officeart/2005/8/layout/target3"/>
    <dgm:cxn modelId="{CEF2EFBF-7EA8-420B-B8B5-77DD9B7A0C4A}" type="presParOf" srcId="{C01AC11D-6DAE-4ACF-87B6-D7AA9754B154}" destId="{4ECD500D-486B-486E-A870-45B871CABD44}" srcOrd="8" destOrd="0" presId="urn:microsoft.com/office/officeart/2005/8/layout/target3"/>
    <dgm:cxn modelId="{034F60C8-023E-4707-914A-F6F474212E69}" type="presParOf" srcId="{C01AC11D-6DAE-4ACF-87B6-D7AA9754B154}" destId="{2A53FB1D-A106-45AC-A7D8-2FDD70AD8260}" srcOrd="9" destOrd="0" presId="urn:microsoft.com/office/officeart/2005/8/layout/target3"/>
    <dgm:cxn modelId="{DDC73871-2562-4889-B6BB-CBBA9A655663}" type="presParOf" srcId="{C01AC11D-6DAE-4ACF-87B6-D7AA9754B154}" destId="{56421927-74FC-4A47-B977-81B0C5E6B30D}" srcOrd="10" destOrd="0" presId="urn:microsoft.com/office/officeart/2005/8/layout/target3"/>
    <dgm:cxn modelId="{80F950C4-C213-48EB-B050-896F970F03BF}" type="presParOf" srcId="{C01AC11D-6DAE-4ACF-87B6-D7AA9754B154}" destId="{67B5310D-41BF-47F7-BC52-6342EED39A07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90EFF1-00BF-4A6F-9658-1A4E6BFE28B6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8C66BC-214A-41A3-9E0C-046760767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1788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210A9F-40F2-4D4F-BD7B-E92E772A6DD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42792-BB41-4DFB-958D-2BC56FEDF65C}" type="datetime1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952B1-7644-4C1F-B23C-36D7C36BA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670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B1E12-B9B6-4E09-9421-FB1F7785C6F5}" type="datetime1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59D01-229E-439F-895D-523C92CC4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26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7E8F-2B3A-4F64-BA77-82BD50597761}" type="datetime1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9E566-BD1B-49C6-8DDF-4ECAADBD0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71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7C18E-E304-4726-8459-C15BDBBD8001}" type="datetime1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3120-8BEF-4AF6-A568-5324A86BC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98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4CBF6-8344-4C34-9AAB-0BB99ECCB4BC}" type="datetime1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E3C9D-67A5-48D3-A939-CDD335EED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18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C7736-0D38-41B4-A508-15C6E072E18E}" type="datetime1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FBA74-4710-4A72-BD02-214653C1E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357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90C6C-D866-442B-959F-6775DA2713D2}" type="datetime1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0D382-488B-4E75-9D46-FBF204B8A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601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9B8F5-7DDA-426F-BAF0-A4329CF2328F}" type="datetime1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E58F8-9028-4DAC-9B5B-50D08B1D5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428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65A6D-9A29-4FA8-A8CD-718D7EA5B4A5}" type="datetime1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00968-5A4C-4E8F-9EA2-0F6AD2B91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25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C3C7F-0773-4625-A4B4-40AB295B5F56}" type="datetime1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0BA16-5296-4259-8BCF-F07BEA607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080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9018B-C951-4829-887E-318CAB30AE50}" type="datetime1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BEC64-0B51-4947-861C-59E6842F8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144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9F004D-096F-4B57-A665-FDEECA1B8BF3}" type="datetime1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A09F6D-C217-4D7B-A57B-854B14BD8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7188"/>
            <a:ext cx="334803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590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4643438" y="357188"/>
            <a:ext cx="4071937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+mn-cs"/>
              </a:rPr>
              <a:t>ФЕДЕРАЛЬНАЯ СЛУЖБА ПО НАДЗОРУ В СФЕРЕ СВЯЗИ,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+mn-cs"/>
              </a:rPr>
              <a:t>ИНФОРМАЦИОННЫХ ТЕХНОЛОГИЙ И  МАССОВЫХ КОММУНИКАЦИЙ</a:t>
            </a:r>
          </a:p>
        </p:txBody>
      </p:sp>
      <p:pic>
        <p:nvPicPr>
          <p:cNvPr id="2053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642350" cy="567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522097984"/>
              </p:ext>
            </p:extLst>
          </p:nvPr>
        </p:nvGraphicFramePr>
        <p:xfrm>
          <a:off x="107504" y="573088"/>
          <a:ext cx="8856984" cy="628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A3120-8BEF-4AF6-A568-5324A86BC3F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150" y="271463"/>
            <a:ext cx="18573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714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44" y="597000"/>
            <a:ext cx="8229600" cy="652463"/>
          </a:xfrm>
        </p:spPr>
        <p:txBody>
          <a:bodyPr/>
          <a:lstStyle/>
          <a:p>
            <a:pPr>
              <a:defRPr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ТЕСТ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30213" y="1916112"/>
            <a:ext cx="8256587" cy="4825255"/>
          </a:xfrm>
        </p:spPr>
        <p:txBody>
          <a:bodyPr/>
          <a:lstStyle/>
          <a:p>
            <a:pPr algn="just"/>
            <a:endParaRPr lang="ru-RU" altLang="ru-RU" sz="2000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endParaRPr lang="ru-RU" altLang="ru-RU" sz="200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150" y="271463"/>
            <a:ext cx="18573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2899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A3120-8BEF-4AF6-A568-5324A86BC3F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150" y="271463"/>
            <a:ext cx="18573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3088"/>
            <a:ext cx="9144000" cy="64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450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652463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ТЕСТ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30213" y="1916113"/>
            <a:ext cx="8256587" cy="4525962"/>
          </a:xfrm>
        </p:spPr>
        <p:txBody>
          <a:bodyPr/>
          <a:lstStyle/>
          <a:p>
            <a:pPr algn="just"/>
            <a:endParaRPr lang="ru-RU" altLang="ru-RU" sz="2000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endParaRPr lang="ru-RU" altLang="ru-RU" sz="200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150" y="271463"/>
            <a:ext cx="18573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Номер слайда 15"/>
          <p:cNvSpPr txBox="1">
            <a:spLocks/>
          </p:cNvSpPr>
          <p:nvPr/>
        </p:nvSpPr>
        <p:spPr bwMode="auto">
          <a:xfrm>
            <a:off x="6518275" y="3857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Слайд </a:t>
            </a:r>
            <a:fld id="{6F16E505-5365-4208-8AFA-22B43B0872C9}" type="slidenum">
              <a:rPr lang="ru-RU" altLang="ru-RU" sz="1600" b="1"/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600" b="1"/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3" y="1582738"/>
            <a:ext cx="8027987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A3120-8BEF-4AF6-A568-5324A86BC3F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150" y="271463"/>
            <a:ext cx="18573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3088"/>
            <a:ext cx="9144000" cy="573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390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A3120-8BEF-4AF6-A568-5324A86BC3F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150" y="271463"/>
            <a:ext cx="18573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668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150" y="271463"/>
            <a:ext cx="18573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Содержимое 14"/>
          <p:cNvSpPr>
            <a:spLocks noGrp="1"/>
          </p:cNvSpPr>
          <p:nvPr>
            <p:ph idx="1"/>
          </p:nvPr>
        </p:nvSpPr>
        <p:spPr>
          <a:xfrm>
            <a:off x="571500" y="642938"/>
            <a:ext cx="8229600" cy="4525962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endPara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endParaRPr lang="ru-RU" sz="2000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873126"/>
            <a:ext cx="8496944" cy="572422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435EB-3F5A-4D1B-928B-F0AE231DA68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1782"/>
            <a:ext cx="18573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213" y="587376"/>
            <a:ext cx="8229600" cy="652463"/>
          </a:xfrm>
        </p:spPr>
        <p:txBody>
          <a:bodyPr/>
          <a:lstStyle/>
          <a:p>
            <a:pPr>
              <a:defRPr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Портал «ПЕРСОНАЛЬНЫЕДАННЫЕ.ДЕТИ»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30213" y="1916113"/>
            <a:ext cx="8256587" cy="4525962"/>
          </a:xfrm>
        </p:spPr>
        <p:txBody>
          <a:bodyPr/>
          <a:lstStyle/>
          <a:p>
            <a:pPr algn="just"/>
            <a:endParaRPr lang="ru-RU" altLang="ru-RU" sz="2000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endParaRPr lang="ru-RU" altLang="ru-RU" sz="2000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150" y="271463"/>
            <a:ext cx="18573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384" y="1344588"/>
            <a:ext cx="8712967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4969"/>
            <a:ext cx="8229600" cy="103267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 проекта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156" y="2655094"/>
            <a:ext cx="4076700" cy="304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150" y="271463"/>
            <a:ext cx="18573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1" y="1268760"/>
            <a:ext cx="8515672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A3120-8BEF-4AF6-A568-5324A86BC3F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150" y="271463"/>
            <a:ext cx="18573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93" y="836712"/>
            <a:ext cx="9050013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229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A3120-8BEF-4AF6-A568-5324A86BC3F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150" y="271463"/>
            <a:ext cx="18573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546" y="692696"/>
            <a:ext cx="8830907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88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A3120-8BEF-4AF6-A568-5324A86BC3F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150" y="271463"/>
            <a:ext cx="18573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125" y="573088"/>
            <a:ext cx="8773749" cy="56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137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A3120-8BEF-4AF6-A568-5324A86BC3F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150" y="271463"/>
            <a:ext cx="18573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951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A3120-8BEF-4AF6-A568-5324A86BC3F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150" y="271463"/>
            <a:ext cx="18573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539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3000</TotalTime>
  <Words>40</Words>
  <Application>Microsoft Office PowerPoint</Application>
  <PresentationFormat>Экран (4:3)</PresentationFormat>
  <Paragraphs>26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Портал «ПЕРСОНАЛЬНЫЕДАННЫЕ.ДЕТИ»</vt:lpstr>
      <vt:lpstr>Цель проекта</vt:lpstr>
      <vt:lpstr>Слайд 5</vt:lpstr>
      <vt:lpstr>Слайд 6</vt:lpstr>
      <vt:lpstr>Слайд 7</vt:lpstr>
      <vt:lpstr>Слайд 8</vt:lpstr>
      <vt:lpstr>Слайд 9</vt:lpstr>
      <vt:lpstr>Слайд 10</vt:lpstr>
      <vt:lpstr>ТЕСТ</vt:lpstr>
      <vt:lpstr>Слайд 12</vt:lpstr>
      <vt:lpstr> ТЕСТ</vt:lpstr>
      <vt:lpstr>Слайд 14</vt:lpstr>
      <vt:lpstr>Слайд 15</vt:lpstr>
      <vt:lpstr>Слайд 16</vt:lpstr>
    </vt:vector>
  </TitlesOfParts>
  <Company>Россвязькомнадзор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vahnina-na</dc:creator>
  <cp:lastModifiedBy>Галина Михайловна</cp:lastModifiedBy>
  <cp:revision>316</cp:revision>
  <dcterms:created xsi:type="dcterms:W3CDTF">2014-04-23T11:44:20Z</dcterms:created>
  <dcterms:modified xsi:type="dcterms:W3CDTF">2017-02-16T09:16:13Z</dcterms:modified>
</cp:coreProperties>
</file>