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8" autoAdjust="0"/>
  </p:normalViewPr>
  <p:slideViewPr>
    <p:cSldViewPr>
      <p:cViewPr>
        <p:scale>
          <a:sx n="184" d="100"/>
          <a:sy n="184" d="100"/>
        </p:scale>
        <p:origin x="27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22.10.2015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1-4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95736" y="2773776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844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6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5466" y="911090"/>
              <a:ext cx="20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компьютер и ноутбук.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тебя есть компьютер?</a:t>
            </a:r>
            <a:endParaRPr lang="ru-RU" sz="28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812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 и планшет.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тоже компьютеры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8460"/>
          <a:stretch/>
        </p:blipFill>
        <p:spPr bwMode="auto">
          <a:xfrm>
            <a:off x="2711201" y="3094207"/>
            <a:ext cx="6509399" cy="376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y.ponomarev\Desktop\Картинки\Urok-1-4\рука и см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7187" y="3469407"/>
            <a:ext cx="2584328" cy="341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687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91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823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xmlns="" val="298427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29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01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138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5092</TotalTime>
  <Words>176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Elena</cp:lastModifiedBy>
  <cp:revision>74</cp:revision>
  <dcterms:created xsi:type="dcterms:W3CDTF">2015-07-23T14:23:39Z</dcterms:created>
  <dcterms:modified xsi:type="dcterms:W3CDTF">2015-10-22T09:10:54Z</dcterms:modified>
</cp:coreProperties>
</file>