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8" r:id="rId3"/>
    <p:sldId id="258" r:id="rId4"/>
    <p:sldId id="256" r:id="rId5"/>
    <p:sldId id="272" r:id="rId6"/>
    <p:sldId id="257" r:id="rId7"/>
    <p:sldId id="260" r:id="rId8"/>
    <p:sldId id="259" r:id="rId9"/>
    <p:sldId id="261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7" r:id="rId19"/>
    <p:sldId id="27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E9815-C94C-4079-A63F-A27265A544C8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99B06-28D5-46C3-B249-3087B347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E9815-C94C-4079-A63F-A27265A544C8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99B06-28D5-46C3-B249-3087B347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E9815-C94C-4079-A63F-A27265A544C8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99B06-28D5-46C3-B249-3087B347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E9815-C94C-4079-A63F-A27265A544C8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99B06-28D5-46C3-B249-3087B347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E9815-C94C-4079-A63F-A27265A544C8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99B06-28D5-46C3-B249-3087B347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E9815-C94C-4079-A63F-A27265A544C8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99B06-28D5-46C3-B249-3087B347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E9815-C94C-4079-A63F-A27265A544C8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99B06-28D5-46C3-B249-3087B347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E9815-C94C-4079-A63F-A27265A544C8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99B06-28D5-46C3-B249-3087B347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E9815-C94C-4079-A63F-A27265A544C8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99B06-28D5-46C3-B249-3087B347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E9815-C94C-4079-A63F-A27265A544C8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99B06-28D5-46C3-B249-3087B347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E9815-C94C-4079-A63F-A27265A544C8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99B06-28D5-46C3-B249-3087B347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82001">
              <a:srgbClr val="99CC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A9E9815-C94C-4079-A63F-A27265A544C8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699B06-28D5-46C3-B249-3087B3473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000132"/>
          </a:xfrm>
        </p:spPr>
        <p:txBody>
          <a:bodyPr/>
          <a:lstStyle/>
          <a:p>
            <a:r>
              <a:rPr lang="ru-RU" sz="6000" dirty="0" smtClean="0"/>
              <a:t>С Днём рождения!</a:t>
            </a:r>
            <a:endParaRPr lang="ru-RU" sz="6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14876" y="1357298"/>
            <a:ext cx="3743324" cy="473870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18853374_buket_sverkae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286248" y="2143116"/>
            <a:ext cx="46434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ДР МОРИНА\мор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3571900" cy="522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МАЯ 1965 ГОДА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6" descr="pic_160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1170" y="1715133"/>
            <a:ext cx="2135206" cy="402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:\ДР МОРИНА\мор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357190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</a:rPr>
            </a:br>
            <a:endParaRPr lang="ru-RU" dirty="0"/>
          </a:p>
        </p:txBody>
      </p:sp>
      <p:pic>
        <p:nvPicPr>
          <p:cNvPr id="4" name="Picture 2" descr="H:\26431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981200"/>
            <a:ext cx="5486400" cy="4114800"/>
          </a:xfrm>
          <a:effectLst>
            <a:softEdge rad="112500"/>
          </a:effectLst>
        </p:spPr>
      </p:pic>
      <p:pic>
        <p:nvPicPr>
          <p:cNvPr id="6" name="Содержимое 3" descr="H:\3877908 (1).jpg"/>
          <p:cNvPicPr>
            <a:picLocks/>
          </p:cNvPicPr>
          <p:nvPr/>
        </p:nvPicPr>
        <p:blipFill>
          <a:blip r:embed="rId3" cstate="print">
            <a:lum bright="-20000" contrast="40000"/>
          </a:blip>
          <a:srcRect l="12025" t="5841" r="13095" b="5141"/>
          <a:stretch>
            <a:fillRect/>
          </a:stretch>
        </p:blipFill>
        <p:spPr bwMode="auto">
          <a:xfrm>
            <a:off x="1071538" y="1500174"/>
            <a:ext cx="6786610" cy="488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21429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Cambria" pitchFamily="18" charset="0"/>
              </a:rPr>
              <a:t>ЗАСТАВА ИМ. Ф.В.МОРИНА</a:t>
            </a:r>
            <a:endParaRPr lang="ru-RU" sz="4800" dirty="0"/>
          </a:p>
        </p:txBody>
      </p:sp>
      <p:pic>
        <p:nvPicPr>
          <p:cNvPr id="7" name="Содержимое 7" descr="04930c0c9f2c (1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551682"/>
            <a:ext cx="7215238" cy="479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5102225" y="5500688"/>
            <a:ext cx="4041775" cy="571500"/>
          </a:xfrm>
        </p:spPr>
        <p:txBody>
          <a:bodyPr/>
          <a:lstStyle/>
          <a:p>
            <a:r>
              <a:rPr lang="ru-RU" sz="2800" dirty="0" err="1" smtClean="0"/>
              <a:t>Вихорев</a:t>
            </a:r>
            <a:r>
              <a:rPr lang="ru-RU" sz="2800" dirty="0" smtClean="0"/>
              <a:t> Алексей Иванович 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idx="4294967295"/>
          </p:nvPr>
        </p:nvSpPr>
        <p:spPr>
          <a:xfrm>
            <a:off x="0" y="5286388"/>
            <a:ext cx="4643438" cy="809612"/>
          </a:xfrm>
        </p:spPr>
        <p:txBody>
          <a:bodyPr/>
          <a:lstStyle/>
          <a:p>
            <a:pPr algn="ctr"/>
            <a:r>
              <a:rPr lang="ru-RU" sz="2800" dirty="0" smtClean="0"/>
              <a:t>Крутиков Александр Иванович </a:t>
            </a:r>
            <a:endParaRPr lang="ru-RU" sz="280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9718" cy="1752600"/>
          </a:xfrm>
        </p:spPr>
        <p:txBody>
          <a:bodyPr/>
          <a:lstStyle/>
          <a:p>
            <a:r>
              <a:rPr lang="ru-RU" i="0" dirty="0" smtClean="0">
                <a:latin typeface="Cambria" pitchFamily="18" charset="0"/>
              </a:rPr>
              <a:t>Они служили на заставе</a:t>
            </a:r>
            <a:br>
              <a:rPr lang="ru-RU" i="0" dirty="0" smtClean="0">
                <a:latin typeface="Cambria" pitchFamily="18" charset="0"/>
              </a:rPr>
            </a:br>
            <a:r>
              <a:rPr lang="ru-RU" i="0" dirty="0" smtClean="0">
                <a:latin typeface="Cambria" pitchFamily="18" charset="0"/>
              </a:rPr>
              <a:t>                  им. Ф.В.Морина</a:t>
            </a:r>
            <a:endParaRPr lang="ru-RU" i="0" dirty="0">
              <a:latin typeface="Cambria" pitchFamily="18" charset="0"/>
            </a:endParaRPr>
          </a:p>
        </p:txBody>
      </p:sp>
      <p:pic>
        <p:nvPicPr>
          <p:cNvPr id="4" name="Содержимое 3" descr="SWScan00010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2808287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SWScan00004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0240"/>
            <a:ext cx="404161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143008"/>
          </a:xfrm>
        </p:spPr>
        <p:txBody>
          <a:bodyPr/>
          <a:lstStyle/>
          <a:p>
            <a:r>
              <a:rPr lang="ru-RU" dirty="0" smtClean="0">
                <a:latin typeface="Cambria" pitchFamily="18" charset="0"/>
              </a:rPr>
              <a:t>ВЕПРЁВСКАЯ ООШ 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ИМ. Ф.В.МОРИНА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214282" y="1428736"/>
            <a:ext cx="4401589" cy="46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Содержимое 3" descr="tvoj_pu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4143372" cy="445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285884"/>
          </a:xfrm>
        </p:spPr>
        <p:txBody>
          <a:bodyPr/>
          <a:lstStyle/>
          <a:p>
            <a:r>
              <a:rPr lang="ru-RU" dirty="0" smtClean="0">
                <a:latin typeface="Cambria" pitchFamily="18" charset="0"/>
              </a:rPr>
              <a:t>ШКОЛА-ИНТЕРНАТ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 ИМ. Ф.В.МОРИНА</a:t>
            </a:r>
            <a:endParaRPr lang="ru-RU" dirty="0"/>
          </a:p>
        </p:txBody>
      </p:sp>
      <p:pic>
        <p:nvPicPr>
          <p:cNvPr id="4" name="Содержимое 3" descr="lv-413a-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52" y="1571612"/>
            <a:ext cx="6715172" cy="473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29604" cy="1071570"/>
          </a:xfrm>
        </p:spPr>
        <p:txBody>
          <a:bodyPr/>
          <a:lstStyle/>
          <a:p>
            <a:r>
              <a:rPr lang="ru-RU" sz="2800" i="0" dirty="0" smtClean="0">
                <a:latin typeface="Cambria" pitchFamily="18" charset="0"/>
              </a:rPr>
              <a:t>Центральный пограничный  музей ФСБ России </a:t>
            </a:r>
            <a:br>
              <a:rPr lang="ru-RU" sz="2800" i="0" dirty="0" smtClean="0">
                <a:latin typeface="Cambria" pitchFamily="18" charset="0"/>
              </a:rPr>
            </a:br>
            <a:r>
              <a:rPr lang="ru-RU" sz="2800" i="0" dirty="0" smtClean="0">
                <a:latin typeface="Cambria" pitchFamily="18" charset="0"/>
              </a:rPr>
              <a:t>«Подвиг заставы лейтенанта Морина».</a:t>
            </a:r>
            <a:endParaRPr lang="ru-RU" sz="2800" i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8379168_33_Centralnuyy_pogranichnuyy_muze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564337" cy="492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214446"/>
          </a:xfrm>
        </p:spPr>
        <p:txBody>
          <a:bodyPr/>
          <a:lstStyle/>
          <a:p>
            <a:r>
              <a:rPr lang="ru-RU" sz="5400" i="0" dirty="0" smtClean="0">
                <a:latin typeface="Cambria" pitchFamily="18" charset="0"/>
              </a:rPr>
              <a:t>5 млн. экземпляров</a:t>
            </a:r>
            <a:endParaRPr lang="ru-RU" sz="5400" i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рин1-670x517.jpg"/>
          <p:cNvPicPr>
            <a:picLocks noChangeAspect="1"/>
          </p:cNvPicPr>
          <p:nvPr/>
        </p:nvPicPr>
        <p:blipFill>
          <a:blip r:embed="rId2" cstate="print"/>
          <a:srcRect l="1942"/>
          <a:stretch>
            <a:fillRect/>
          </a:stretch>
        </p:blipFill>
        <p:spPr bwMode="auto">
          <a:xfrm>
            <a:off x="1357290" y="1571612"/>
            <a:ext cx="6030913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5331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1357298"/>
            <a:ext cx="36433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ИМЯ ТВОЁ БЕССМЕРТНО</a:t>
            </a:r>
            <a:br>
              <a:rPr lang="ru-RU" sz="44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44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ПАМЯТЬ О ТЕБЕ ВЕЧНА.</a:t>
            </a:r>
            <a:endParaRPr lang="ru-RU" sz="4400" dirty="0"/>
          </a:p>
        </p:txBody>
      </p:sp>
      <p:pic>
        <p:nvPicPr>
          <p:cNvPr id="2050" name="Picture 2" descr="H:\ДР МОРИНА\мор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3643338" cy="579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008112"/>
          </a:xfrm>
        </p:spPr>
        <p:txBody>
          <a:bodyPr/>
          <a:lstStyle/>
          <a:p>
            <a:r>
              <a:rPr lang="ru-RU" sz="6600" dirty="0" smtClean="0"/>
              <a:t>22 ИЮНЯ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dirty="0" smtClean="0"/>
              <a:t>ВОЙНА</a:t>
            </a:r>
            <a:endParaRPr lang="ru-RU" sz="9600" dirty="0"/>
          </a:p>
        </p:txBody>
      </p:sp>
      <p:pic>
        <p:nvPicPr>
          <p:cNvPr id="27" name="Picture 19" descr="H:\13680930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429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H:\ДР МОРИНА\0_b8231_be5853c5_orig.1w11r8odkvnogocc80kgwc8cs.ejcuplo1l0oo0sk8c40s8osc4.t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488832" cy="5155575"/>
          </a:xfrm>
          <a:prstGeom prst="rect">
            <a:avLst/>
          </a:prstGeom>
          <a:noFill/>
        </p:spPr>
      </p:pic>
      <p:pic>
        <p:nvPicPr>
          <p:cNvPr id="29" name="Picture 7" descr="http://wiki.ru/upload/iblock/3a2/3a2fba249e0d98c580d03bc7d7cd9c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96752"/>
            <a:ext cx="7560840" cy="5184576"/>
          </a:xfrm>
          <a:prstGeom prst="rect">
            <a:avLst/>
          </a:prstGeom>
          <a:noFill/>
        </p:spPr>
      </p:pic>
      <p:pic>
        <p:nvPicPr>
          <p:cNvPr id="1039" name="Picture 15" descr="http://s57.radikal.ru/i158/1404/e8/2ff2247f36b2.jpg"/>
          <p:cNvPicPr>
            <a:picLocks noChangeAspect="1" noChangeArrowheads="1"/>
          </p:cNvPicPr>
          <p:nvPr/>
        </p:nvPicPr>
        <p:blipFill>
          <a:blip r:embed="rId5" cstate="print"/>
          <a:srcRect t="3468"/>
          <a:stretch>
            <a:fillRect/>
          </a:stretch>
        </p:blipFill>
        <p:spPr bwMode="auto">
          <a:xfrm>
            <a:off x="755576" y="1052736"/>
            <a:ext cx="7704856" cy="5328592"/>
          </a:xfrm>
          <a:prstGeom prst="rect">
            <a:avLst/>
          </a:prstGeom>
          <a:noFill/>
        </p:spPr>
      </p:pic>
      <p:pic>
        <p:nvPicPr>
          <p:cNvPr id="37" name="Picture 1" descr="H:\ДР МОРИНА\046.jpg"/>
          <p:cNvPicPr>
            <a:picLocks noChangeAspect="1" noChangeArrowheads="1"/>
          </p:cNvPicPr>
          <p:nvPr/>
        </p:nvPicPr>
        <p:blipFill>
          <a:blip r:embed="rId6" cstate="print"/>
          <a:srcRect b="3566"/>
          <a:stretch>
            <a:fillRect/>
          </a:stretch>
        </p:blipFill>
        <p:spPr bwMode="auto">
          <a:xfrm>
            <a:off x="683568" y="1052736"/>
            <a:ext cx="77768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http://pravkrug.ru/images/%D0%92%D0%9E%D0%92/%D0%9D%D0%B5_%D1%81%D0%B4%D0%B0%D1%8E%D1%81%D1%8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052736"/>
            <a:ext cx="7848872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H:\ДР МОРИНА\12419052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2206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С Днём рождения!</a:t>
            </a:r>
            <a:endParaRPr lang="ru-RU" sz="6000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" name="Объект 10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611560" y="1556792"/>
            <a:ext cx="3601185" cy="4966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Содержимое 26" descr="18853374_buket_sverkaet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319973" y="1952832"/>
            <a:ext cx="4824537" cy="388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928694"/>
          </a:xfrm>
        </p:spPr>
        <p:txBody>
          <a:bodyPr/>
          <a:lstStyle/>
          <a:p>
            <a:r>
              <a:rPr lang="ru-RU" dirty="0" err="1" smtClean="0"/>
              <a:t>с.Васьянское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tretch/>
        </p:blipFill>
        <p:spPr bwMode="auto">
          <a:xfrm>
            <a:off x="214282" y="1000108"/>
            <a:ext cx="4159695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5" name="Picture 2" descr="H:\ФВМОРИН\SWScan0001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928670"/>
            <a:ext cx="4038600" cy="307183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:\SWScan00006.bm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71736" y="3786190"/>
            <a:ext cx="4040180" cy="2863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3" descr="H:\ДР МОРИНА\image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712" y="447462"/>
            <a:ext cx="7977727" cy="600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:\ДР МОРИНА\masle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8612157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H:\ДР МОРИНА\6932ef640523ff8f06b84aa69e1d59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8892480" cy="6272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792088"/>
          </a:xfrm>
        </p:spPr>
        <p:txBody>
          <a:bodyPr/>
          <a:lstStyle/>
          <a:p>
            <a:r>
              <a:rPr lang="ru-RU" dirty="0" smtClean="0"/>
              <a:t>МАЛАЯ РОДИНА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ДР МОРИНА\vladimir-zhdanov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55009" cy="53042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1143008"/>
          </a:xfrm>
        </p:spPr>
        <p:txBody>
          <a:bodyPr/>
          <a:lstStyle/>
          <a:p>
            <a:r>
              <a:rPr lang="ru-RU" sz="3200" i="0" dirty="0" err="1" smtClean="0">
                <a:latin typeface="Cambria" pitchFamily="18" charset="0"/>
              </a:rPr>
              <a:t>Вепрёвская</a:t>
            </a:r>
            <a:r>
              <a:rPr lang="ru-RU" sz="3200" i="0" dirty="0" smtClean="0">
                <a:latin typeface="Cambria" pitchFamily="18" charset="0"/>
              </a:rPr>
              <a:t> восьмилетняя школа</a:t>
            </a:r>
            <a:br>
              <a:rPr lang="ru-RU" sz="3200" i="0" dirty="0" smtClean="0">
                <a:latin typeface="Cambria" pitchFamily="18" charset="0"/>
              </a:rPr>
            </a:br>
            <a:r>
              <a:rPr lang="ru-RU" sz="3200" i="0" dirty="0" smtClean="0">
                <a:latin typeface="Cambria" pitchFamily="18" charset="0"/>
              </a:rPr>
              <a:t>В 1931-1934 г.г. в ней учился </a:t>
            </a:r>
            <a:r>
              <a:rPr lang="ru-RU" sz="3200" i="0" dirty="0" err="1" smtClean="0">
                <a:latin typeface="Cambria" pitchFamily="18" charset="0"/>
              </a:rPr>
              <a:t>Ф.В.Морин</a:t>
            </a:r>
            <a:endParaRPr lang="ru-RU" sz="3200" i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035971" cy="4657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4314828" cy="1143000"/>
          </a:xfrm>
        </p:spPr>
        <p:txBody>
          <a:bodyPr/>
          <a:lstStyle/>
          <a:p>
            <a:r>
              <a:rPr lang="ru-RU" dirty="0" smtClean="0"/>
              <a:t>ЛЕНИНГРАД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5" descr="G:\изображения\isaacs_cathed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G:\изображения\imperator-nikolai-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49530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285884"/>
          </a:xfrm>
        </p:spPr>
        <p:txBody>
          <a:bodyPr/>
          <a:lstStyle/>
          <a:p>
            <a:r>
              <a:rPr lang="ru-RU" sz="3600" dirty="0" smtClean="0">
                <a:latin typeface="Cambria" pitchFamily="18" charset="0"/>
              </a:rPr>
              <a:t>ЗДАНИЕ ВОЕННОГО УЧИЛИЩА, ГДЕ УЧИЛСЯ Ф.В.МОРИН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51_big.jpg"/>
          <p:cNvPicPr>
            <a:picLocks noChangeAspect="1" noChangeArrowheads="1"/>
          </p:cNvPicPr>
          <p:nvPr/>
        </p:nvPicPr>
        <p:blipFill>
          <a:blip r:embed="rId2" cstate="print"/>
          <a:srcRect b="10744"/>
          <a:stretch>
            <a:fillRect/>
          </a:stretch>
        </p:blipFill>
        <p:spPr>
          <a:xfrm>
            <a:off x="857224" y="1357298"/>
            <a:ext cx="7858180" cy="4500594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214446"/>
          </a:xfrm>
        </p:spPr>
        <p:txBody>
          <a:bodyPr/>
          <a:lstStyle/>
          <a:p>
            <a:r>
              <a:rPr lang="ru-RU" sz="4000" dirty="0" smtClean="0">
                <a:latin typeface="Cambria" pitchFamily="18" charset="0"/>
              </a:rPr>
              <a:t>НАЧАЛЬНИК 17 ЗАСТАВЫ Ф.В.МОРИН С СОСЛУЖИВЦАМИ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nvdaily.ru/wp-content/uploads/2013/09/12233.jpg"/>
          <p:cNvPicPr>
            <a:picLocks/>
          </p:cNvPicPr>
          <p:nvPr/>
        </p:nvPicPr>
        <p:blipFill>
          <a:blip r:embed="rId2" cstate="print"/>
          <a:srcRect r="37607" b="19354"/>
          <a:stretch>
            <a:fillRect/>
          </a:stretch>
        </p:blipFill>
        <p:spPr bwMode="auto">
          <a:xfrm>
            <a:off x="1285852" y="1714488"/>
            <a:ext cx="6786563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64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Cambria</vt:lpstr>
      <vt:lpstr>Cambria Math</vt:lpstr>
      <vt:lpstr>Times New Roman</vt:lpstr>
      <vt:lpstr>Тема1</vt:lpstr>
      <vt:lpstr>С Днём рождения!</vt:lpstr>
      <vt:lpstr>Презентация PowerPoint</vt:lpstr>
      <vt:lpstr>с.Васьянское</vt:lpstr>
      <vt:lpstr>Презентация PowerPoint</vt:lpstr>
      <vt:lpstr>МАЛАЯ РОДИНА</vt:lpstr>
      <vt:lpstr>Вепрёвская восьмилетняя школа В 1931-1934 г.г. в ней учился Ф.В.Морин</vt:lpstr>
      <vt:lpstr>ЛЕНИНГРАД</vt:lpstr>
      <vt:lpstr>ЗДАНИЕ ВОЕННОГО УЧИЛИЩА, ГДЕ УЧИЛСЯ Ф.В.МОРИН</vt:lpstr>
      <vt:lpstr>НАЧАЛЬНИК 17 ЗАСТАВЫ Ф.В.МОРИН С СОСЛУЖИВЦАМИ</vt:lpstr>
      <vt:lpstr>8 МАЯ 1965 ГОДА</vt:lpstr>
      <vt:lpstr> </vt:lpstr>
      <vt:lpstr>Они служили на заставе                   им. Ф.В.Морина</vt:lpstr>
      <vt:lpstr>ВЕПРЁВСКАЯ ООШ  ИМ. Ф.В.МОРИНА</vt:lpstr>
      <vt:lpstr>ШКОЛА-ИНТЕРНАТ  ИМ. Ф.В.МОРИНА</vt:lpstr>
      <vt:lpstr>Центральный пограничный  музей ФСБ России  «Подвиг заставы лейтенанта Морина».</vt:lpstr>
      <vt:lpstr>5 млн. экземпляров</vt:lpstr>
      <vt:lpstr>Презентация PowerPoint</vt:lpstr>
      <vt:lpstr>22 ИЮНЯ</vt:lpstr>
      <vt:lpstr>Презентация PowerPoint</vt:lpstr>
      <vt:lpstr>С Днём рождения!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Евгения Шилова</cp:lastModifiedBy>
  <cp:revision>88</cp:revision>
  <dcterms:created xsi:type="dcterms:W3CDTF">2015-12-01T06:04:17Z</dcterms:created>
  <dcterms:modified xsi:type="dcterms:W3CDTF">2015-12-23T09:32:26Z</dcterms:modified>
</cp:coreProperties>
</file>