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FDC66-40EA-4542-B08E-2FE98D8CC0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5CB8B9-9BAD-497C-92C1-D271310180F6}">
      <dgm:prSet phldrT="[Текст]"/>
      <dgm:spPr/>
      <dgm:t>
        <a:bodyPr/>
        <a:lstStyle/>
        <a:p>
          <a:r>
            <a:rPr lang="ru-RU" dirty="0"/>
            <a:t>Направления сотрудничества учителей и родителей</a:t>
          </a:r>
        </a:p>
      </dgm:t>
    </dgm:pt>
    <dgm:pt modelId="{AA082DAE-F46C-4FEA-9358-F0822C1243C5}" type="parTrans" cxnId="{161EE3F7-9BF6-4954-91C6-9687DA0E111C}">
      <dgm:prSet/>
      <dgm:spPr/>
      <dgm:t>
        <a:bodyPr/>
        <a:lstStyle/>
        <a:p>
          <a:endParaRPr lang="ru-RU"/>
        </a:p>
      </dgm:t>
    </dgm:pt>
    <dgm:pt modelId="{436CF449-64B0-45A1-BA20-DD8E76652410}" type="sibTrans" cxnId="{161EE3F7-9BF6-4954-91C6-9687DA0E111C}">
      <dgm:prSet/>
      <dgm:spPr/>
      <dgm:t>
        <a:bodyPr/>
        <a:lstStyle/>
        <a:p>
          <a:endParaRPr lang="ru-RU"/>
        </a:p>
      </dgm:t>
    </dgm:pt>
    <dgm:pt modelId="{98AD6D6C-3864-4383-BAE9-A1A8A0451785}">
      <dgm:prSet/>
      <dgm:spPr/>
      <dgm:t>
        <a:bodyPr/>
        <a:lstStyle/>
        <a:p>
          <a:r>
            <a:rPr lang="ru-RU"/>
            <a:t>Совместная внеурочная работа родителей с детьми</a:t>
          </a:r>
        </a:p>
      </dgm:t>
    </dgm:pt>
    <dgm:pt modelId="{25E7580D-B49A-4DBB-897D-2D3E8DD24C5D}" type="parTrans" cxnId="{A5C45639-4D01-4009-8653-020A21BD4476}">
      <dgm:prSet/>
      <dgm:spPr/>
      <dgm:t>
        <a:bodyPr/>
        <a:lstStyle/>
        <a:p>
          <a:endParaRPr lang="ru-RU"/>
        </a:p>
      </dgm:t>
    </dgm:pt>
    <dgm:pt modelId="{B3E6568C-FAF3-4017-AE9D-2BA6094B39DE}" type="sibTrans" cxnId="{A5C45639-4D01-4009-8653-020A21BD4476}">
      <dgm:prSet/>
      <dgm:spPr/>
      <dgm:t>
        <a:bodyPr/>
        <a:lstStyle/>
        <a:p>
          <a:endParaRPr lang="ru-RU"/>
        </a:p>
      </dgm:t>
    </dgm:pt>
    <dgm:pt modelId="{B66A81A2-AB54-4A88-9BD5-48DC5CCDBAA0}">
      <dgm:prSet/>
      <dgm:spPr/>
      <dgm:t>
        <a:bodyPr/>
        <a:lstStyle/>
        <a:p>
          <a:r>
            <a:rPr lang="ru-RU"/>
            <a:t>Помощь родителей в учебно-познавательной, исследовательской деятельности детей</a:t>
          </a:r>
        </a:p>
      </dgm:t>
    </dgm:pt>
    <dgm:pt modelId="{5C071737-60A7-44D3-861A-A48EF3FA258B}" type="parTrans" cxnId="{6904E3D7-0AD2-4CD1-9919-1D9993E00F33}">
      <dgm:prSet/>
      <dgm:spPr/>
      <dgm:t>
        <a:bodyPr/>
        <a:lstStyle/>
        <a:p>
          <a:endParaRPr lang="ru-RU"/>
        </a:p>
      </dgm:t>
    </dgm:pt>
    <dgm:pt modelId="{99704D29-41AD-4EFF-AC6D-117EAFDAE96B}" type="sibTrans" cxnId="{6904E3D7-0AD2-4CD1-9919-1D9993E00F33}">
      <dgm:prSet/>
      <dgm:spPr/>
      <dgm:t>
        <a:bodyPr/>
        <a:lstStyle/>
        <a:p>
          <a:endParaRPr lang="ru-RU"/>
        </a:p>
      </dgm:t>
    </dgm:pt>
    <dgm:pt modelId="{C36D8D41-7DA0-4D3E-963F-42E1A53E0EBA}" type="pres">
      <dgm:prSet presAssocID="{66AFDC66-40EA-4542-B08E-2FE98D8CC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E728EB-837C-4BBF-AA7C-E9C8A2809EA8}" type="pres">
      <dgm:prSet presAssocID="{CF5CB8B9-9BAD-497C-92C1-D271310180F6}" presName="hierRoot1" presStyleCnt="0">
        <dgm:presLayoutVars>
          <dgm:hierBranch val="init"/>
        </dgm:presLayoutVars>
      </dgm:prSet>
      <dgm:spPr/>
    </dgm:pt>
    <dgm:pt modelId="{4F50C358-22E6-41AE-9611-24C6C1422780}" type="pres">
      <dgm:prSet presAssocID="{CF5CB8B9-9BAD-497C-92C1-D271310180F6}" presName="rootComposite1" presStyleCnt="0"/>
      <dgm:spPr/>
    </dgm:pt>
    <dgm:pt modelId="{68010F5C-0A7B-4500-BBE4-20A3888F84CB}" type="pres">
      <dgm:prSet presAssocID="{CF5CB8B9-9BAD-497C-92C1-D271310180F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15D40-7DDB-4FCE-B4EE-B76EE9E540D6}" type="pres">
      <dgm:prSet presAssocID="{CF5CB8B9-9BAD-497C-92C1-D271310180F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74B67FB-707D-4196-94C5-177670C26818}" type="pres">
      <dgm:prSet presAssocID="{CF5CB8B9-9BAD-497C-92C1-D271310180F6}" presName="hierChild2" presStyleCnt="0"/>
      <dgm:spPr/>
    </dgm:pt>
    <dgm:pt modelId="{A0E2A9B6-3725-4E26-934E-2A2330BAEFBB}" type="pres">
      <dgm:prSet presAssocID="{25E7580D-B49A-4DBB-897D-2D3E8DD24C5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BFF5A16-437C-4E47-9FB9-270DEB984785}" type="pres">
      <dgm:prSet presAssocID="{98AD6D6C-3864-4383-BAE9-A1A8A0451785}" presName="hierRoot2" presStyleCnt="0">
        <dgm:presLayoutVars>
          <dgm:hierBranch val="init"/>
        </dgm:presLayoutVars>
      </dgm:prSet>
      <dgm:spPr/>
    </dgm:pt>
    <dgm:pt modelId="{D16AF083-78FC-4226-BA85-16451D657380}" type="pres">
      <dgm:prSet presAssocID="{98AD6D6C-3864-4383-BAE9-A1A8A0451785}" presName="rootComposite" presStyleCnt="0"/>
      <dgm:spPr/>
    </dgm:pt>
    <dgm:pt modelId="{801A678A-5335-4B85-BEF7-C1FE0271286D}" type="pres">
      <dgm:prSet presAssocID="{98AD6D6C-3864-4383-BAE9-A1A8A045178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039BB5-6FDF-4A4A-BBBD-C8506678B351}" type="pres">
      <dgm:prSet presAssocID="{98AD6D6C-3864-4383-BAE9-A1A8A0451785}" presName="rootConnector" presStyleLbl="node2" presStyleIdx="0" presStyleCnt="2"/>
      <dgm:spPr/>
      <dgm:t>
        <a:bodyPr/>
        <a:lstStyle/>
        <a:p>
          <a:endParaRPr lang="ru-RU"/>
        </a:p>
      </dgm:t>
    </dgm:pt>
    <dgm:pt modelId="{DE2B46A8-93CF-460A-A332-238F07D8C9D4}" type="pres">
      <dgm:prSet presAssocID="{98AD6D6C-3864-4383-BAE9-A1A8A0451785}" presName="hierChild4" presStyleCnt="0"/>
      <dgm:spPr/>
    </dgm:pt>
    <dgm:pt modelId="{A40CD255-A30D-4A07-B7EA-01793294C224}" type="pres">
      <dgm:prSet presAssocID="{98AD6D6C-3864-4383-BAE9-A1A8A0451785}" presName="hierChild5" presStyleCnt="0"/>
      <dgm:spPr/>
    </dgm:pt>
    <dgm:pt modelId="{4A838A9B-CB01-4411-A26C-D7A9D9A6CCA2}" type="pres">
      <dgm:prSet presAssocID="{5C071737-60A7-44D3-861A-A48EF3FA258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DC66E2-20C3-421A-8ABB-B8F341112C45}" type="pres">
      <dgm:prSet presAssocID="{B66A81A2-AB54-4A88-9BD5-48DC5CCDBAA0}" presName="hierRoot2" presStyleCnt="0">
        <dgm:presLayoutVars>
          <dgm:hierBranch val="init"/>
        </dgm:presLayoutVars>
      </dgm:prSet>
      <dgm:spPr/>
    </dgm:pt>
    <dgm:pt modelId="{9F75560E-B10B-42BE-9EE4-67ED77085A99}" type="pres">
      <dgm:prSet presAssocID="{B66A81A2-AB54-4A88-9BD5-48DC5CCDBAA0}" presName="rootComposite" presStyleCnt="0"/>
      <dgm:spPr/>
    </dgm:pt>
    <dgm:pt modelId="{4289BA77-57A3-49E5-BCF5-CD583CEA2F41}" type="pres">
      <dgm:prSet presAssocID="{B66A81A2-AB54-4A88-9BD5-48DC5CCDBAA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FE15E6-7ECE-45BB-8B41-CA160564D94E}" type="pres">
      <dgm:prSet presAssocID="{B66A81A2-AB54-4A88-9BD5-48DC5CCDBAA0}" presName="rootConnector" presStyleLbl="node2" presStyleIdx="1" presStyleCnt="2"/>
      <dgm:spPr/>
      <dgm:t>
        <a:bodyPr/>
        <a:lstStyle/>
        <a:p>
          <a:endParaRPr lang="ru-RU"/>
        </a:p>
      </dgm:t>
    </dgm:pt>
    <dgm:pt modelId="{B74962ED-1237-446C-966C-EC94CA3FF94E}" type="pres">
      <dgm:prSet presAssocID="{B66A81A2-AB54-4A88-9BD5-48DC5CCDBAA0}" presName="hierChild4" presStyleCnt="0"/>
      <dgm:spPr/>
    </dgm:pt>
    <dgm:pt modelId="{95E74556-C553-42A0-A354-84D8B6DFCA48}" type="pres">
      <dgm:prSet presAssocID="{B66A81A2-AB54-4A88-9BD5-48DC5CCDBAA0}" presName="hierChild5" presStyleCnt="0"/>
      <dgm:spPr/>
    </dgm:pt>
    <dgm:pt modelId="{F02CEC84-C6D4-42E0-836E-6732282ABE5D}" type="pres">
      <dgm:prSet presAssocID="{CF5CB8B9-9BAD-497C-92C1-D271310180F6}" presName="hierChild3" presStyleCnt="0"/>
      <dgm:spPr/>
    </dgm:pt>
  </dgm:ptLst>
  <dgm:cxnLst>
    <dgm:cxn modelId="{F63FEFD8-67D2-4D83-A3B8-EE056961701C}" type="presOf" srcId="{66AFDC66-40EA-4542-B08E-2FE98D8CC0AF}" destId="{C36D8D41-7DA0-4D3E-963F-42E1A53E0EBA}" srcOrd="0" destOrd="0" presId="urn:microsoft.com/office/officeart/2005/8/layout/orgChart1"/>
    <dgm:cxn modelId="{34EF3AE3-1B7F-4A88-BC2F-C16D92EF9336}" type="presOf" srcId="{5C071737-60A7-44D3-861A-A48EF3FA258B}" destId="{4A838A9B-CB01-4411-A26C-D7A9D9A6CCA2}" srcOrd="0" destOrd="0" presId="urn:microsoft.com/office/officeart/2005/8/layout/orgChart1"/>
    <dgm:cxn modelId="{4AB1658A-0492-436B-AEB7-AD498B097DAC}" type="presOf" srcId="{CF5CB8B9-9BAD-497C-92C1-D271310180F6}" destId="{1EE15D40-7DDB-4FCE-B4EE-B76EE9E540D6}" srcOrd="1" destOrd="0" presId="urn:microsoft.com/office/officeart/2005/8/layout/orgChart1"/>
    <dgm:cxn modelId="{D3949BA9-D8F9-451F-A728-FBBD6E685E1D}" type="presOf" srcId="{CF5CB8B9-9BAD-497C-92C1-D271310180F6}" destId="{68010F5C-0A7B-4500-BBE4-20A3888F84CB}" srcOrd="0" destOrd="0" presId="urn:microsoft.com/office/officeart/2005/8/layout/orgChart1"/>
    <dgm:cxn modelId="{01D43A92-C085-4FAC-AAAB-F9B0A9DF0843}" type="presOf" srcId="{98AD6D6C-3864-4383-BAE9-A1A8A0451785}" destId="{BE039BB5-6FDF-4A4A-BBBD-C8506678B351}" srcOrd="1" destOrd="0" presId="urn:microsoft.com/office/officeart/2005/8/layout/orgChart1"/>
    <dgm:cxn modelId="{74EAAE87-2BA3-46B1-B71C-35F22C471E6C}" type="presOf" srcId="{98AD6D6C-3864-4383-BAE9-A1A8A0451785}" destId="{801A678A-5335-4B85-BEF7-C1FE0271286D}" srcOrd="0" destOrd="0" presId="urn:microsoft.com/office/officeart/2005/8/layout/orgChart1"/>
    <dgm:cxn modelId="{6904E3D7-0AD2-4CD1-9919-1D9993E00F33}" srcId="{CF5CB8B9-9BAD-497C-92C1-D271310180F6}" destId="{B66A81A2-AB54-4A88-9BD5-48DC5CCDBAA0}" srcOrd="1" destOrd="0" parTransId="{5C071737-60A7-44D3-861A-A48EF3FA258B}" sibTransId="{99704D29-41AD-4EFF-AC6D-117EAFDAE96B}"/>
    <dgm:cxn modelId="{7B96C56A-85D3-441B-AEAB-D825A476F7E0}" type="presOf" srcId="{25E7580D-B49A-4DBB-897D-2D3E8DD24C5D}" destId="{A0E2A9B6-3725-4E26-934E-2A2330BAEFBB}" srcOrd="0" destOrd="0" presId="urn:microsoft.com/office/officeart/2005/8/layout/orgChart1"/>
    <dgm:cxn modelId="{94C63CBD-0E86-48BD-8626-0FE35E3C07C3}" type="presOf" srcId="{B66A81A2-AB54-4A88-9BD5-48DC5CCDBAA0}" destId="{4289BA77-57A3-49E5-BCF5-CD583CEA2F41}" srcOrd="0" destOrd="0" presId="urn:microsoft.com/office/officeart/2005/8/layout/orgChart1"/>
    <dgm:cxn modelId="{B57A0387-F4C0-4E12-9E2F-7F1CF847F97D}" type="presOf" srcId="{B66A81A2-AB54-4A88-9BD5-48DC5CCDBAA0}" destId="{15FE15E6-7ECE-45BB-8B41-CA160564D94E}" srcOrd="1" destOrd="0" presId="urn:microsoft.com/office/officeart/2005/8/layout/orgChart1"/>
    <dgm:cxn modelId="{A5C45639-4D01-4009-8653-020A21BD4476}" srcId="{CF5CB8B9-9BAD-497C-92C1-D271310180F6}" destId="{98AD6D6C-3864-4383-BAE9-A1A8A0451785}" srcOrd="0" destOrd="0" parTransId="{25E7580D-B49A-4DBB-897D-2D3E8DD24C5D}" sibTransId="{B3E6568C-FAF3-4017-AE9D-2BA6094B39DE}"/>
    <dgm:cxn modelId="{161EE3F7-9BF6-4954-91C6-9687DA0E111C}" srcId="{66AFDC66-40EA-4542-B08E-2FE98D8CC0AF}" destId="{CF5CB8B9-9BAD-497C-92C1-D271310180F6}" srcOrd="0" destOrd="0" parTransId="{AA082DAE-F46C-4FEA-9358-F0822C1243C5}" sibTransId="{436CF449-64B0-45A1-BA20-DD8E76652410}"/>
    <dgm:cxn modelId="{B1A8A930-4E6B-4CA1-9E62-9AAA6081DE93}" type="presParOf" srcId="{C36D8D41-7DA0-4D3E-963F-42E1A53E0EBA}" destId="{6DE728EB-837C-4BBF-AA7C-E9C8A2809EA8}" srcOrd="0" destOrd="0" presId="urn:microsoft.com/office/officeart/2005/8/layout/orgChart1"/>
    <dgm:cxn modelId="{AC7C81A9-0E1C-4C13-8F5B-2DF63900DA0E}" type="presParOf" srcId="{6DE728EB-837C-4BBF-AA7C-E9C8A2809EA8}" destId="{4F50C358-22E6-41AE-9611-24C6C1422780}" srcOrd="0" destOrd="0" presId="urn:microsoft.com/office/officeart/2005/8/layout/orgChart1"/>
    <dgm:cxn modelId="{730DABC0-44BA-4622-8DDE-C9E7445ADB71}" type="presParOf" srcId="{4F50C358-22E6-41AE-9611-24C6C1422780}" destId="{68010F5C-0A7B-4500-BBE4-20A3888F84CB}" srcOrd="0" destOrd="0" presId="urn:microsoft.com/office/officeart/2005/8/layout/orgChart1"/>
    <dgm:cxn modelId="{2558C696-B1F1-47B2-91CD-8EED9232D8A5}" type="presParOf" srcId="{4F50C358-22E6-41AE-9611-24C6C1422780}" destId="{1EE15D40-7DDB-4FCE-B4EE-B76EE9E540D6}" srcOrd="1" destOrd="0" presId="urn:microsoft.com/office/officeart/2005/8/layout/orgChart1"/>
    <dgm:cxn modelId="{16F58650-1FB2-4891-AD25-C98B415A4B88}" type="presParOf" srcId="{6DE728EB-837C-4BBF-AA7C-E9C8A2809EA8}" destId="{374B67FB-707D-4196-94C5-177670C26818}" srcOrd="1" destOrd="0" presId="urn:microsoft.com/office/officeart/2005/8/layout/orgChart1"/>
    <dgm:cxn modelId="{1FB71543-DEB4-48FE-BBCC-9F4DFC0FC76E}" type="presParOf" srcId="{374B67FB-707D-4196-94C5-177670C26818}" destId="{A0E2A9B6-3725-4E26-934E-2A2330BAEFBB}" srcOrd="0" destOrd="0" presId="urn:microsoft.com/office/officeart/2005/8/layout/orgChart1"/>
    <dgm:cxn modelId="{A4870947-651A-4757-9CCB-578FE4A5B129}" type="presParOf" srcId="{374B67FB-707D-4196-94C5-177670C26818}" destId="{9BFF5A16-437C-4E47-9FB9-270DEB984785}" srcOrd="1" destOrd="0" presId="urn:microsoft.com/office/officeart/2005/8/layout/orgChart1"/>
    <dgm:cxn modelId="{1AD2DAAF-319E-40D2-A8F2-EFDA18A2CECF}" type="presParOf" srcId="{9BFF5A16-437C-4E47-9FB9-270DEB984785}" destId="{D16AF083-78FC-4226-BA85-16451D657380}" srcOrd="0" destOrd="0" presId="urn:microsoft.com/office/officeart/2005/8/layout/orgChart1"/>
    <dgm:cxn modelId="{EA124EF0-4BF4-45EB-AB55-9F14008442D0}" type="presParOf" srcId="{D16AF083-78FC-4226-BA85-16451D657380}" destId="{801A678A-5335-4B85-BEF7-C1FE0271286D}" srcOrd="0" destOrd="0" presId="urn:microsoft.com/office/officeart/2005/8/layout/orgChart1"/>
    <dgm:cxn modelId="{330BB3E7-F83E-42B7-88A1-B0C030BA4675}" type="presParOf" srcId="{D16AF083-78FC-4226-BA85-16451D657380}" destId="{BE039BB5-6FDF-4A4A-BBBD-C8506678B351}" srcOrd="1" destOrd="0" presId="urn:microsoft.com/office/officeart/2005/8/layout/orgChart1"/>
    <dgm:cxn modelId="{28B9A16B-EAA4-483F-81E9-06A624CC40D9}" type="presParOf" srcId="{9BFF5A16-437C-4E47-9FB9-270DEB984785}" destId="{DE2B46A8-93CF-460A-A332-238F07D8C9D4}" srcOrd="1" destOrd="0" presId="urn:microsoft.com/office/officeart/2005/8/layout/orgChart1"/>
    <dgm:cxn modelId="{F7D88A19-D41B-481E-9736-03065CA898F1}" type="presParOf" srcId="{9BFF5A16-437C-4E47-9FB9-270DEB984785}" destId="{A40CD255-A30D-4A07-B7EA-01793294C224}" srcOrd="2" destOrd="0" presId="urn:microsoft.com/office/officeart/2005/8/layout/orgChart1"/>
    <dgm:cxn modelId="{D6FC39A9-D4FE-4759-AD81-D3AA994B8C65}" type="presParOf" srcId="{374B67FB-707D-4196-94C5-177670C26818}" destId="{4A838A9B-CB01-4411-A26C-D7A9D9A6CCA2}" srcOrd="2" destOrd="0" presId="urn:microsoft.com/office/officeart/2005/8/layout/orgChart1"/>
    <dgm:cxn modelId="{687ACB6F-271F-4221-9A8C-1FD17FDDCDF2}" type="presParOf" srcId="{374B67FB-707D-4196-94C5-177670C26818}" destId="{41DC66E2-20C3-421A-8ABB-B8F341112C45}" srcOrd="3" destOrd="0" presId="urn:microsoft.com/office/officeart/2005/8/layout/orgChart1"/>
    <dgm:cxn modelId="{9B4E382E-600B-4162-9169-4E52DB6ED0CF}" type="presParOf" srcId="{41DC66E2-20C3-421A-8ABB-B8F341112C45}" destId="{9F75560E-B10B-42BE-9EE4-67ED77085A99}" srcOrd="0" destOrd="0" presId="urn:microsoft.com/office/officeart/2005/8/layout/orgChart1"/>
    <dgm:cxn modelId="{5AB04991-A2D8-4DB7-A09D-A8B1CEB14F78}" type="presParOf" srcId="{9F75560E-B10B-42BE-9EE4-67ED77085A99}" destId="{4289BA77-57A3-49E5-BCF5-CD583CEA2F41}" srcOrd="0" destOrd="0" presId="urn:microsoft.com/office/officeart/2005/8/layout/orgChart1"/>
    <dgm:cxn modelId="{741CF787-3FB3-4577-BA26-31DCEE6421C2}" type="presParOf" srcId="{9F75560E-B10B-42BE-9EE4-67ED77085A99}" destId="{15FE15E6-7ECE-45BB-8B41-CA160564D94E}" srcOrd="1" destOrd="0" presId="urn:microsoft.com/office/officeart/2005/8/layout/orgChart1"/>
    <dgm:cxn modelId="{787B25DB-0DCC-4248-89BA-95F53A10675B}" type="presParOf" srcId="{41DC66E2-20C3-421A-8ABB-B8F341112C45}" destId="{B74962ED-1237-446C-966C-EC94CA3FF94E}" srcOrd="1" destOrd="0" presId="urn:microsoft.com/office/officeart/2005/8/layout/orgChart1"/>
    <dgm:cxn modelId="{86F8AED8-4853-44C3-BBAA-407B91F59F2E}" type="presParOf" srcId="{41DC66E2-20C3-421A-8ABB-B8F341112C45}" destId="{95E74556-C553-42A0-A354-84D8B6DFCA48}" srcOrd="2" destOrd="0" presId="urn:microsoft.com/office/officeart/2005/8/layout/orgChart1"/>
    <dgm:cxn modelId="{092760DC-7D5B-41A4-8D74-09E354EE2B02}" type="presParOf" srcId="{6DE728EB-837C-4BBF-AA7C-E9C8A2809EA8}" destId="{F02CEC84-C6D4-42E0-836E-6732282ABE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15B812-88A0-461E-A5A3-23F4157C14A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5F991A-68DC-436F-A06D-6422645C86C7}">
      <dgm:prSet phldrT="[Текст]"/>
      <dgm:spPr/>
      <dgm:t>
        <a:bodyPr/>
        <a:lstStyle/>
        <a:p>
          <a:r>
            <a:rPr lang="ru-RU" dirty="0" smtClean="0"/>
            <a:t>Формы работы с родителями</a:t>
          </a:r>
        </a:p>
      </dgm:t>
    </dgm:pt>
    <dgm:pt modelId="{7E3F527F-EFE2-4BFB-BB11-D4E076EAC99D}" type="parTrans" cxnId="{DD3FD2C4-49BB-4E9C-A952-9743064754AC}">
      <dgm:prSet/>
      <dgm:spPr/>
      <dgm:t>
        <a:bodyPr/>
        <a:lstStyle/>
        <a:p>
          <a:endParaRPr lang="ru-RU"/>
        </a:p>
      </dgm:t>
    </dgm:pt>
    <dgm:pt modelId="{E8957BAA-CA4F-4204-AD9B-ACF1B8DC3FC8}" type="sibTrans" cxnId="{DD3FD2C4-49BB-4E9C-A952-9743064754AC}">
      <dgm:prSet/>
      <dgm:spPr/>
      <dgm:t>
        <a:bodyPr/>
        <a:lstStyle/>
        <a:p>
          <a:endParaRPr lang="ru-RU"/>
        </a:p>
      </dgm:t>
    </dgm:pt>
    <dgm:pt modelId="{AE9A1969-BB66-4DC6-B4A0-E4FC77D9CF12}">
      <dgm:prSet phldrT="[Текст]"/>
      <dgm:spPr/>
      <dgm:t>
        <a:bodyPr/>
        <a:lstStyle/>
        <a:p>
          <a:r>
            <a:rPr lang="ru-RU" dirty="0" smtClean="0"/>
            <a:t>Родительский всеобуч, индивидуальные консультации по вопросам воспитания и обучения</a:t>
          </a:r>
          <a:endParaRPr lang="ru-RU" dirty="0"/>
        </a:p>
      </dgm:t>
    </dgm:pt>
    <dgm:pt modelId="{EE8D7FD1-CDF3-46E3-9F7F-183ABC22EAEA}" type="parTrans" cxnId="{AAA0935E-E469-4953-83C6-7A1F58A58A47}">
      <dgm:prSet/>
      <dgm:spPr/>
      <dgm:t>
        <a:bodyPr/>
        <a:lstStyle/>
        <a:p>
          <a:endParaRPr lang="ru-RU"/>
        </a:p>
      </dgm:t>
    </dgm:pt>
    <dgm:pt modelId="{23A91A66-544C-481B-9EBD-6875FEE3B07B}" type="sibTrans" cxnId="{AAA0935E-E469-4953-83C6-7A1F58A58A47}">
      <dgm:prSet/>
      <dgm:spPr/>
      <dgm:t>
        <a:bodyPr/>
        <a:lstStyle/>
        <a:p>
          <a:endParaRPr lang="ru-RU"/>
        </a:p>
      </dgm:t>
    </dgm:pt>
    <dgm:pt modelId="{E6EB1F99-53E2-4F09-99F9-107318597064}">
      <dgm:prSet phldrT="[Текст]"/>
      <dgm:spPr/>
      <dgm:t>
        <a:bodyPr/>
        <a:lstStyle/>
        <a:p>
          <a:r>
            <a:rPr lang="ru-RU" dirty="0" smtClean="0"/>
            <a:t>Помощь в организации и проведении внеклассных дел</a:t>
          </a:r>
          <a:endParaRPr lang="ru-RU" dirty="0"/>
        </a:p>
      </dgm:t>
    </dgm:pt>
    <dgm:pt modelId="{F66AB277-AB4A-4D54-8BC7-CD22E7220561}" type="parTrans" cxnId="{A990045B-EA3E-4A0E-86F9-BF2C0DB0A540}">
      <dgm:prSet/>
      <dgm:spPr/>
      <dgm:t>
        <a:bodyPr/>
        <a:lstStyle/>
        <a:p>
          <a:endParaRPr lang="ru-RU"/>
        </a:p>
      </dgm:t>
    </dgm:pt>
    <dgm:pt modelId="{080DBDFF-2196-4CB7-BC71-4BA3F6D88430}" type="sibTrans" cxnId="{A990045B-EA3E-4A0E-86F9-BF2C0DB0A540}">
      <dgm:prSet/>
      <dgm:spPr/>
      <dgm:t>
        <a:bodyPr/>
        <a:lstStyle/>
        <a:p>
          <a:endParaRPr lang="ru-RU"/>
        </a:p>
      </dgm:t>
    </dgm:pt>
    <dgm:pt modelId="{DBC50630-B972-433A-A645-A99AC62838E3}">
      <dgm:prSet/>
      <dgm:spPr/>
      <dgm:t>
        <a:bodyPr/>
        <a:lstStyle/>
        <a:p>
          <a:r>
            <a:rPr lang="ru-RU" dirty="0" smtClean="0"/>
            <a:t>Открытые уроки и внеклассные мероприятия</a:t>
          </a:r>
          <a:endParaRPr lang="ru-RU" dirty="0"/>
        </a:p>
      </dgm:t>
    </dgm:pt>
    <dgm:pt modelId="{606C9D07-EB39-4212-A20F-E2010B7B1CE5}" type="parTrans" cxnId="{E5D1FBD5-B0E3-4082-B714-EA68FB766787}">
      <dgm:prSet/>
      <dgm:spPr/>
      <dgm:t>
        <a:bodyPr/>
        <a:lstStyle/>
        <a:p>
          <a:endParaRPr lang="ru-RU"/>
        </a:p>
      </dgm:t>
    </dgm:pt>
    <dgm:pt modelId="{A492092D-F89F-41BC-BB2E-7918F12DD066}" type="sibTrans" cxnId="{E5D1FBD5-B0E3-4082-B714-EA68FB766787}">
      <dgm:prSet/>
      <dgm:spPr/>
      <dgm:t>
        <a:bodyPr/>
        <a:lstStyle/>
        <a:p>
          <a:endParaRPr lang="ru-RU"/>
        </a:p>
      </dgm:t>
    </dgm:pt>
    <dgm:pt modelId="{9E2BBD96-8265-4F86-8C8D-CE560AD776D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Участие родителей в работе Управляющего Совета школы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F005C0F-91EF-44F9-B4E6-9A314DDA206E}" type="parTrans" cxnId="{E2CE264B-B9AE-463C-AF7E-7BF34D29DFA7}">
      <dgm:prSet/>
      <dgm:spPr/>
      <dgm:t>
        <a:bodyPr/>
        <a:lstStyle/>
        <a:p>
          <a:endParaRPr lang="ru-RU"/>
        </a:p>
      </dgm:t>
    </dgm:pt>
    <dgm:pt modelId="{90D0A895-47BD-465C-BDCD-53E531C140C3}" type="sibTrans" cxnId="{E2CE264B-B9AE-463C-AF7E-7BF34D29DFA7}">
      <dgm:prSet/>
      <dgm:spPr/>
      <dgm:t>
        <a:bodyPr/>
        <a:lstStyle/>
        <a:p>
          <a:endParaRPr lang="ru-RU"/>
        </a:p>
      </dgm:t>
    </dgm:pt>
    <dgm:pt modelId="{5D4E2371-406F-4914-B79E-E4B943001FDB}" type="pres">
      <dgm:prSet presAssocID="{8215B812-88A0-461E-A5A3-23F4157C14A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C631E-5088-4A70-A158-F3FD73C952C0}" type="pres">
      <dgm:prSet presAssocID="{845F991A-68DC-436F-A06D-6422645C86C7}" presName="root1" presStyleCnt="0"/>
      <dgm:spPr/>
    </dgm:pt>
    <dgm:pt modelId="{C9F4E99D-4AE9-41BE-BC67-88C5D09840EC}" type="pres">
      <dgm:prSet presAssocID="{845F991A-68DC-436F-A06D-6422645C86C7}" presName="LevelOneTextNode" presStyleLbl="node0" presStyleIdx="0" presStyleCnt="1" custScaleX="1309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3AEC45-BDF1-4583-A884-F94CE1F346D8}" type="pres">
      <dgm:prSet presAssocID="{845F991A-68DC-436F-A06D-6422645C86C7}" presName="level2hierChild" presStyleCnt="0"/>
      <dgm:spPr/>
    </dgm:pt>
    <dgm:pt modelId="{C4405264-C40D-4DC4-9DCB-895B3568887D}" type="pres">
      <dgm:prSet presAssocID="{EE8D7FD1-CDF3-46E3-9F7F-183ABC22EAE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087E3604-856B-4308-BB04-DE050CD0FCEC}" type="pres">
      <dgm:prSet presAssocID="{EE8D7FD1-CDF3-46E3-9F7F-183ABC22EAE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DB4DB40-B747-41FF-8652-6A4D4F64A6F4}" type="pres">
      <dgm:prSet presAssocID="{AE9A1969-BB66-4DC6-B4A0-E4FC77D9CF12}" presName="root2" presStyleCnt="0"/>
      <dgm:spPr/>
    </dgm:pt>
    <dgm:pt modelId="{EDE32189-BCC9-4F92-8E1F-425B6A3E451D}" type="pres">
      <dgm:prSet presAssocID="{AE9A1969-BB66-4DC6-B4A0-E4FC77D9CF12}" presName="LevelTwoTextNode" presStyleLbl="node2" presStyleIdx="0" presStyleCnt="4" custScaleX="186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A4D51B-2A6E-42EC-9D73-CD722984F81F}" type="pres">
      <dgm:prSet presAssocID="{AE9A1969-BB66-4DC6-B4A0-E4FC77D9CF12}" presName="level3hierChild" presStyleCnt="0"/>
      <dgm:spPr/>
    </dgm:pt>
    <dgm:pt modelId="{366E9606-0004-4212-A871-48CCEF4CC1BA}" type="pres">
      <dgm:prSet presAssocID="{606C9D07-EB39-4212-A20F-E2010B7B1CE5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2C5CB56-3AF8-4758-97B4-9B8179330AE6}" type="pres">
      <dgm:prSet presAssocID="{606C9D07-EB39-4212-A20F-E2010B7B1CE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8AE2518-41C5-4500-B527-EBD24CAF5E5C}" type="pres">
      <dgm:prSet presAssocID="{DBC50630-B972-433A-A645-A99AC62838E3}" presName="root2" presStyleCnt="0"/>
      <dgm:spPr/>
    </dgm:pt>
    <dgm:pt modelId="{D0CD9C5C-253D-44F9-8396-47BCD38C5F5C}" type="pres">
      <dgm:prSet presAssocID="{DBC50630-B972-433A-A645-A99AC62838E3}" presName="LevelTwoTextNode" presStyleLbl="node2" presStyleIdx="1" presStyleCnt="4" custScaleX="185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CBA94-3432-4B8D-9BAA-7D231D791AD2}" type="pres">
      <dgm:prSet presAssocID="{DBC50630-B972-433A-A645-A99AC62838E3}" presName="level3hierChild" presStyleCnt="0"/>
      <dgm:spPr/>
    </dgm:pt>
    <dgm:pt modelId="{28432DFD-A6C1-40AE-8F42-CA84B8BEE341}" type="pres">
      <dgm:prSet presAssocID="{F66AB277-AB4A-4D54-8BC7-CD22E722056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FB50BA1-9889-4C80-A57F-64101A03BF39}" type="pres">
      <dgm:prSet presAssocID="{F66AB277-AB4A-4D54-8BC7-CD22E722056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11DFACE-7995-4104-A8E5-75ED43A1FB68}" type="pres">
      <dgm:prSet presAssocID="{E6EB1F99-53E2-4F09-99F9-107318597064}" presName="root2" presStyleCnt="0"/>
      <dgm:spPr/>
    </dgm:pt>
    <dgm:pt modelId="{AE00421A-A934-4DE6-BC56-0461F6352240}" type="pres">
      <dgm:prSet presAssocID="{E6EB1F99-53E2-4F09-99F9-107318597064}" presName="LevelTwoTextNode" presStyleLbl="node2" presStyleIdx="2" presStyleCnt="4" custScaleX="187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BEB75C-271E-4C73-AD9A-6DD4E78D4B43}" type="pres">
      <dgm:prSet presAssocID="{E6EB1F99-53E2-4F09-99F9-107318597064}" presName="level3hierChild" presStyleCnt="0"/>
      <dgm:spPr/>
    </dgm:pt>
    <dgm:pt modelId="{3504134A-FA88-4EEF-BE67-E63E7877EDFB}" type="pres">
      <dgm:prSet presAssocID="{EF005C0F-91EF-44F9-B4E6-9A314DDA206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8A1BF97-6727-47FA-9D9D-9F9B615C297F}" type="pres">
      <dgm:prSet presAssocID="{EF005C0F-91EF-44F9-B4E6-9A314DDA206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42CB65C-656C-4FEA-9B0C-0F17B76FF72B}" type="pres">
      <dgm:prSet presAssocID="{9E2BBD96-8265-4F86-8C8D-CE560AD776D0}" presName="root2" presStyleCnt="0"/>
      <dgm:spPr/>
    </dgm:pt>
    <dgm:pt modelId="{C9BDC680-FF24-4A0F-975E-337B5108D22F}" type="pres">
      <dgm:prSet presAssocID="{9E2BBD96-8265-4F86-8C8D-CE560AD776D0}" presName="LevelTwoTextNode" presStyleLbl="node2" presStyleIdx="3" presStyleCnt="4" custScaleX="187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2A827A-E857-4717-834D-E8756F48C236}" type="pres">
      <dgm:prSet presAssocID="{9E2BBD96-8265-4F86-8C8D-CE560AD776D0}" presName="level3hierChild" presStyleCnt="0"/>
      <dgm:spPr/>
    </dgm:pt>
  </dgm:ptLst>
  <dgm:cxnLst>
    <dgm:cxn modelId="{E3B15B81-D3FE-432B-886E-393C477A274F}" type="presOf" srcId="{AE9A1969-BB66-4DC6-B4A0-E4FC77D9CF12}" destId="{EDE32189-BCC9-4F92-8E1F-425B6A3E451D}" srcOrd="0" destOrd="0" presId="urn:microsoft.com/office/officeart/2005/8/layout/hierarchy2"/>
    <dgm:cxn modelId="{CB03B62A-73B0-4F6A-B7F2-72A67EE1CD0A}" type="presOf" srcId="{EE8D7FD1-CDF3-46E3-9F7F-183ABC22EAEA}" destId="{087E3604-856B-4308-BB04-DE050CD0FCEC}" srcOrd="1" destOrd="0" presId="urn:microsoft.com/office/officeart/2005/8/layout/hierarchy2"/>
    <dgm:cxn modelId="{83D955DF-B7FD-4228-9B46-9362F019030C}" type="presOf" srcId="{F66AB277-AB4A-4D54-8BC7-CD22E7220561}" destId="{28432DFD-A6C1-40AE-8F42-CA84B8BEE341}" srcOrd="0" destOrd="0" presId="urn:microsoft.com/office/officeart/2005/8/layout/hierarchy2"/>
    <dgm:cxn modelId="{E2CE264B-B9AE-463C-AF7E-7BF34D29DFA7}" srcId="{845F991A-68DC-436F-A06D-6422645C86C7}" destId="{9E2BBD96-8265-4F86-8C8D-CE560AD776D0}" srcOrd="3" destOrd="0" parTransId="{EF005C0F-91EF-44F9-B4E6-9A314DDA206E}" sibTransId="{90D0A895-47BD-465C-BDCD-53E531C140C3}"/>
    <dgm:cxn modelId="{6DABB47A-EFFF-4077-9FE6-497C0C7005C8}" type="presOf" srcId="{9E2BBD96-8265-4F86-8C8D-CE560AD776D0}" destId="{C9BDC680-FF24-4A0F-975E-337B5108D22F}" srcOrd="0" destOrd="0" presId="urn:microsoft.com/office/officeart/2005/8/layout/hierarchy2"/>
    <dgm:cxn modelId="{E5D1FBD5-B0E3-4082-B714-EA68FB766787}" srcId="{845F991A-68DC-436F-A06D-6422645C86C7}" destId="{DBC50630-B972-433A-A645-A99AC62838E3}" srcOrd="1" destOrd="0" parTransId="{606C9D07-EB39-4212-A20F-E2010B7B1CE5}" sibTransId="{A492092D-F89F-41BC-BB2E-7918F12DD066}"/>
    <dgm:cxn modelId="{ED5F9E4A-1391-42ED-873C-3E0B7E01BDD5}" type="presOf" srcId="{EF005C0F-91EF-44F9-B4E6-9A314DDA206E}" destId="{D8A1BF97-6727-47FA-9D9D-9F9B615C297F}" srcOrd="1" destOrd="0" presId="urn:microsoft.com/office/officeart/2005/8/layout/hierarchy2"/>
    <dgm:cxn modelId="{DCA376EC-1B8A-45B5-B553-0EBD2569C085}" type="presOf" srcId="{8215B812-88A0-461E-A5A3-23F4157C14AB}" destId="{5D4E2371-406F-4914-B79E-E4B943001FDB}" srcOrd="0" destOrd="0" presId="urn:microsoft.com/office/officeart/2005/8/layout/hierarchy2"/>
    <dgm:cxn modelId="{6DC12207-FE0A-486D-A047-094CD5DEDD3A}" type="presOf" srcId="{F66AB277-AB4A-4D54-8BC7-CD22E7220561}" destId="{1FB50BA1-9889-4C80-A57F-64101A03BF39}" srcOrd="1" destOrd="0" presId="urn:microsoft.com/office/officeart/2005/8/layout/hierarchy2"/>
    <dgm:cxn modelId="{438EECC3-6F72-4054-B663-4AC8E4DB2DA0}" type="presOf" srcId="{EF005C0F-91EF-44F9-B4E6-9A314DDA206E}" destId="{3504134A-FA88-4EEF-BE67-E63E7877EDFB}" srcOrd="0" destOrd="0" presId="urn:microsoft.com/office/officeart/2005/8/layout/hierarchy2"/>
    <dgm:cxn modelId="{E28B66E8-FA1C-468D-9D86-BE33A34DBF02}" type="presOf" srcId="{606C9D07-EB39-4212-A20F-E2010B7B1CE5}" destId="{52C5CB56-3AF8-4758-97B4-9B8179330AE6}" srcOrd="1" destOrd="0" presId="urn:microsoft.com/office/officeart/2005/8/layout/hierarchy2"/>
    <dgm:cxn modelId="{DD3FD2C4-49BB-4E9C-A952-9743064754AC}" srcId="{8215B812-88A0-461E-A5A3-23F4157C14AB}" destId="{845F991A-68DC-436F-A06D-6422645C86C7}" srcOrd="0" destOrd="0" parTransId="{7E3F527F-EFE2-4BFB-BB11-D4E076EAC99D}" sibTransId="{E8957BAA-CA4F-4204-AD9B-ACF1B8DC3FC8}"/>
    <dgm:cxn modelId="{C70A01CB-69E5-4E98-A10D-522AA63A029E}" type="presOf" srcId="{DBC50630-B972-433A-A645-A99AC62838E3}" destId="{D0CD9C5C-253D-44F9-8396-47BCD38C5F5C}" srcOrd="0" destOrd="0" presId="urn:microsoft.com/office/officeart/2005/8/layout/hierarchy2"/>
    <dgm:cxn modelId="{AAA0935E-E469-4953-83C6-7A1F58A58A47}" srcId="{845F991A-68DC-436F-A06D-6422645C86C7}" destId="{AE9A1969-BB66-4DC6-B4A0-E4FC77D9CF12}" srcOrd="0" destOrd="0" parTransId="{EE8D7FD1-CDF3-46E3-9F7F-183ABC22EAEA}" sibTransId="{23A91A66-544C-481B-9EBD-6875FEE3B07B}"/>
    <dgm:cxn modelId="{AE9C3E40-8189-4A80-A8F2-2090F646BC7C}" type="presOf" srcId="{EE8D7FD1-CDF3-46E3-9F7F-183ABC22EAEA}" destId="{C4405264-C40D-4DC4-9DCB-895B3568887D}" srcOrd="0" destOrd="0" presId="urn:microsoft.com/office/officeart/2005/8/layout/hierarchy2"/>
    <dgm:cxn modelId="{A990045B-EA3E-4A0E-86F9-BF2C0DB0A540}" srcId="{845F991A-68DC-436F-A06D-6422645C86C7}" destId="{E6EB1F99-53E2-4F09-99F9-107318597064}" srcOrd="2" destOrd="0" parTransId="{F66AB277-AB4A-4D54-8BC7-CD22E7220561}" sibTransId="{080DBDFF-2196-4CB7-BC71-4BA3F6D88430}"/>
    <dgm:cxn modelId="{69DE2AF8-AC80-444E-81E6-C1F868D836A4}" type="presOf" srcId="{845F991A-68DC-436F-A06D-6422645C86C7}" destId="{C9F4E99D-4AE9-41BE-BC67-88C5D09840EC}" srcOrd="0" destOrd="0" presId="urn:microsoft.com/office/officeart/2005/8/layout/hierarchy2"/>
    <dgm:cxn modelId="{EC7289F1-36CF-46CC-ADA0-401111C2F4A8}" type="presOf" srcId="{E6EB1F99-53E2-4F09-99F9-107318597064}" destId="{AE00421A-A934-4DE6-BC56-0461F6352240}" srcOrd="0" destOrd="0" presId="urn:microsoft.com/office/officeart/2005/8/layout/hierarchy2"/>
    <dgm:cxn modelId="{DB3A3E09-C7B1-4B6B-9AFE-B6A88309A912}" type="presOf" srcId="{606C9D07-EB39-4212-A20F-E2010B7B1CE5}" destId="{366E9606-0004-4212-A871-48CCEF4CC1BA}" srcOrd="0" destOrd="0" presId="urn:microsoft.com/office/officeart/2005/8/layout/hierarchy2"/>
    <dgm:cxn modelId="{2CCAB5CE-FA16-467D-B8ED-47FFF60BF1DE}" type="presParOf" srcId="{5D4E2371-406F-4914-B79E-E4B943001FDB}" destId="{14FC631E-5088-4A70-A158-F3FD73C952C0}" srcOrd="0" destOrd="0" presId="urn:microsoft.com/office/officeart/2005/8/layout/hierarchy2"/>
    <dgm:cxn modelId="{BF0E4507-48C2-48B7-B4C0-21A9DF2810C7}" type="presParOf" srcId="{14FC631E-5088-4A70-A158-F3FD73C952C0}" destId="{C9F4E99D-4AE9-41BE-BC67-88C5D09840EC}" srcOrd="0" destOrd="0" presId="urn:microsoft.com/office/officeart/2005/8/layout/hierarchy2"/>
    <dgm:cxn modelId="{0AC79522-2C26-4004-943C-57F4E0A7E179}" type="presParOf" srcId="{14FC631E-5088-4A70-A158-F3FD73C952C0}" destId="{E53AEC45-BDF1-4583-A884-F94CE1F346D8}" srcOrd="1" destOrd="0" presId="urn:microsoft.com/office/officeart/2005/8/layout/hierarchy2"/>
    <dgm:cxn modelId="{CF08C087-006F-480E-B0DF-B25467611445}" type="presParOf" srcId="{E53AEC45-BDF1-4583-A884-F94CE1F346D8}" destId="{C4405264-C40D-4DC4-9DCB-895B3568887D}" srcOrd="0" destOrd="0" presId="urn:microsoft.com/office/officeart/2005/8/layout/hierarchy2"/>
    <dgm:cxn modelId="{2A18D8A5-E0D5-45C9-BACA-07CAF2EF5022}" type="presParOf" srcId="{C4405264-C40D-4DC4-9DCB-895B3568887D}" destId="{087E3604-856B-4308-BB04-DE050CD0FCEC}" srcOrd="0" destOrd="0" presId="urn:microsoft.com/office/officeart/2005/8/layout/hierarchy2"/>
    <dgm:cxn modelId="{82CE39DF-F5B4-4E6B-BD0D-3E07C4FCCB4D}" type="presParOf" srcId="{E53AEC45-BDF1-4583-A884-F94CE1F346D8}" destId="{5DB4DB40-B747-41FF-8652-6A4D4F64A6F4}" srcOrd="1" destOrd="0" presId="urn:microsoft.com/office/officeart/2005/8/layout/hierarchy2"/>
    <dgm:cxn modelId="{CEF4D8D5-D498-45B9-92CD-CCA2B7609942}" type="presParOf" srcId="{5DB4DB40-B747-41FF-8652-6A4D4F64A6F4}" destId="{EDE32189-BCC9-4F92-8E1F-425B6A3E451D}" srcOrd="0" destOrd="0" presId="urn:microsoft.com/office/officeart/2005/8/layout/hierarchy2"/>
    <dgm:cxn modelId="{56CC6E31-8D4C-47C1-8B7B-9557D88F34E6}" type="presParOf" srcId="{5DB4DB40-B747-41FF-8652-6A4D4F64A6F4}" destId="{E7A4D51B-2A6E-42EC-9D73-CD722984F81F}" srcOrd="1" destOrd="0" presId="urn:microsoft.com/office/officeart/2005/8/layout/hierarchy2"/>
    <dgm:cxn modelId="{0F756135-C829-4347-8F30-A74BBDF3CCF8}" type="presParOf" srcId="{E53AEC45-BDF1-4583-A884-F94CE1F346D8}" destId="{366E9606-0004-4212-A871-48CCEF4CC1BA}" srcOrd="2" destOrd="0" presId="urn:microsoft.com/office/officeart/2005/8/layout/hierarchy2"/>
    <dgm:cxn modelId="{4A06B9E5-1EED-40D6-9F6D-4295F3D09F36}" type="presParOf" srcId="{366E9606-0004-4212-A871-48CCEF4CC1BA}" destId="{52C5CB56-3AF8-4758-97B4-9B8179330AE6}" srcOrd="0" destOrd="0" presId="urn:microsoft.com/office/officeart/2005/8/layout/hierarchy2"/>
    <dgm:cxn modelId="{88104AA0-1AF5-4D4F-9BAA-8CD0E47D9852}" type="presParOf" srcId="{E53AEC45-BDF1-4583-A884-F94CE1F346D8}" destId="{C8AE2518-41C5-4500-B527-EBD24CAF5E5C}" srcOrd="3" destOrd="0" presId="urn:microsoft.com/office/officeart/2005/8/layout/hierarchy2"/>
    <dgm:cxn modelId="{0878C173-A57A-4F20-9AD9-D1D215E3545F}" type="presParOf" srcId="{C8AE2518-41C5-4500-B527-EBD24CAF5E5C}" destId="{D0CD9C5C-253D-44F9-8396-47BCD38C5F5C}" srcOrd="0" destOrd="0" presId="urn:microsoft.com/office/officeart/2005/8/layout/hierarchy2"/>
    <dgm:cxn modelId="{E40A5379-636B-4F7B-BEC5-78209B82C29C}" type="presParOf" srcId="{C8AE2518-41C5-4500-B527-EBD24CAF5E5C}" destId="{825CBA94-3432-4B8D-9BAA-7D231D791AD2}" srcOrd="1" destOrd="0" presId="urn:microsoft.com/office/officeart/2005/8/layout/hierarchy2"/>
    <dgm:cxn modelId="{615B6A7A-19F4-47F4-89DA-2528BC4858DF}" type="presParOf" srcId="{E53AEC45-BDF1-4583-A884-F94CE1F346D8}" destId="{28432DFD-A6C1-40AE-8F42-CA84B8BEE341}" srcOrd="4" destOrd="0" presId="urn:microsoft.com/office/officeart/2005/8/layout/hierarchy2"/>
    <dgm:cxn modelId="{C08740E5-54AF-4009-B7A9-D1223CE679CF}" type="presParOf" srcId="{28432DFD-A6C1-40AE-8F42-CA84B8BEE341}" destId="{1FB50BA1-9889-4C80-A57F-64101A03BF39}" srcOrd="0" destOrd="0" presId="urn:microsoft.com/office/officeart/2005/8/layout/hierarchy2"/>
    <dgm:cxn modelId="{E1E4342C-1480-4D6C-8492-E3986C28D0CA}" type="presParOf" srcId="{E53AEC45-BDF1-4583-A884-F94CE1F346D8}" destId="{F11DFACE-7995-4104-A8E5-75ED43A1FB68}" srcOrd="5" destOrd="0" presId="urn:microsoft.com/office/officeart/2005/8/layout/hierarchy2"/>
    <dgm:cxn modelId="{54DCB84D-05C9-4D8C-9780-5323D829BC4B}" type="presParOf" srcId="{F11DFACE-7995-4104-A8E5-75ED43A1FB68}" destId="{AE00421A-A934-4DE6-BC56-0461F6352240}" srcOrd="0" destOrd="0" presId="urn:microsoft.com/office/officeart/2005/8/layout/hierarchy2"/>
    <dgm:cxn modelId="{EC699255-7505-4067-B9F9-48C6EDA9CFF2}" type="presParOf" srcId="{F11DFACE-7995-4104-A8E5-75ED43A1FB68}" destId="{C7BEB75C-271E-4C73-AD9A-6DD4E78D4B43}" srcOrd="1" destOrd="0" presId="urn:microsoft.com/office/officeart/2005/8/layout/hierarchy2"/>
    <dgm:cxn modelId="{5CA2C0E6-AA75-4FF9-ADAD-0E43889184DC}" type="presParOf" srcId="{E53AEC45-BDF1-4583-A884-F94CE1F346D8}" destId="{3504134A-FA88-4EEF-BE67-E63E7877EDFB}" srcOrd="6" destOrd="0" presId="urn:microsoft.com/office/officeart/2005/8/layout/hierarchy2"/>
    <dgm:cxn modelId="{B6BB71AD-4D6E-41DF-9DC3-25C83D416DDA}" type="presParOf" srcId="{3504134A-FA88-4EEF-BE67-E63E7877EDFB}" destId="{D8A1BF97-6727-47FA-9D9D-9F9B615C297F}" srcOrd="0" destOrd="0" presId="urn:microsoft.com/office/officeart/2005/8/layout/hierarchy2"/>
    <dgm:cxn modelId="{719A6ABA-5697-4BA9-9B94-2449E98ECEFF}" type="presParOf" srcId="{E53AEC45-BDF1-4583-A884-F94CE1F346D8}" destId="{042CB65C-656C-4FEA-9B0C-0F17B76FF72B}" srcOrd="7" destOrd="0" presId="urn:microsoft.com/office/officeart/2005/8/layout/hierarchy2"/>
    <dgm:cxn modelId="{FD54D27C-94CE-4A96-8B09-B6633BC09B77}" type="presParOf" srcId="{042CB65C-656C-4FEA-9B0C-0F17B76FF72B}" destId="{C9BDC680-FF24-4A0F-975E-337B5108D22F}" srcOrd="0" destOrd="0" presId="urn:microsoft.com/office/officeart/2005/8/layout/hierarchy2"/>
    <dgm:cxn modelId="{326EF6FD-D7E5-434E-B353-2F986042199A}" type="presParOf" srcId="{042CB65C-656C-4FEA-9B0C-0F17B76FF72B}" destId="{3B2A827A-E857-4717-834D-E8756F48C2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38A9B-CB01-4411-A26C-D7A9D9A6CCA2}">
      <dsp:nvSpPr>
        <dsp:cNvPr id="0" name=""/>
        <dsp:cNvSpPr/>
      </dsp:nvSpPr>
      <dsp:spPr>
        <a:xfrm>
          <a:off x="4114800" y="2047589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2A9B6-3725-4E26-934E-2A2330BAEFBB}">
      <dsp:nvSpPr>
        <dsp:cNvPr id="0" name=""/>
        <dsp:cNvSpPr/>
      </dsp:nvSpPr>
      <dsp:spPr>
        <a:xfrm>
          <a:off x="1862986" y="2047589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10F5C-0A7B-4500-BBE4-20A3888F84CB}">
      <dsp:nvSpPr>
        <dsp:cNvPr id="0" name=""/>
        <dsp:cNvSpPr/>
      </dsp:nvSpPr>
      <dsp:spPr>
        <a:xfrm>
          <a:off x="2253797" y="186586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Направления сотрудничества учителей и родителей</a:t>
          </a:r>
        </a:p>
      </dsp:txBody>
      <dsp:txXfrm>
        <a:off x="2253797" y="186586"/>
        <a:ext cx="3722005" cy="1861002"/>
      </dsp:txXfrm>
    </dsp:sp>
    <dsp:sp modelId="{801A678A-5335-4B85-BEF7-C1FE0271286D}">
      <dsp:nvSpPr>
        <dsp:cNvPr id="0" name=""/>
        <dsp:cNvSpPr/>
      </dsp:nvSpPr>
      <dsp:spPr>
        <a:xfrm>
          <a:off x="1984" y="2829210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Совместная внеурочная работа родителей с детьми</a:t>
          </a:r>
        </a:p>
      </dsp:txBody>
      <dsp:txXfrm>
        <a:off x="1984" y="2829210"/>
        <a:ext cx="3722005" cy="1861002"/>
      </dsp:txXfrm>
    </dsp:sp>
    <dsp:sp modelId="{4289BA77-57A3-49E5-BCF5-CD583CEA2F41}">
      <dsp:nvSpPr>
        <dsp:cNvPr id="0" name=""/>
        <dsp:cNvSpPr/>
      </dsp:nvSpPr>
      <dsp:spPr>
        <a:xfrm>
          <a:off x="4505610" y="2829210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Помощь родителей в учебно-познавательной, исследовательской деятельности детей</a:t>
          </a:r>
        </a:p>
      </dsp:txBody>
      <dsp:txXfrm>
        <a:off x="4505610" y="2829210"/>
        <a:ext cx="3722005" cy="1861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4E99D-4AE9-41BE-BC67-88C5D09840EC}">
      <dsp:nvSpPr>
        <dsp:cNvPr id="0" name=""/>
        <dsp:cNvSpPr/>
      </dsp:nvSpPr>
      <dsp:spPr>
        <a:xfrm>
          <a:off x="395539" y="2010035"/>
          <a:ext cx="3049068" cy="1164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Формы работы с родителями</a:t>
          </a:r>
        </a:p>
      </dsp:txBody>
      <dsp:txXfrm>
        <a:off x="429646" y="2044142"/>
        <a:ext cx="2980854" cy="1096290"/>
      </dsp:txXfrm>
    </dsp:sp>
    <dsp:sp modelId="{C4405264-C40D-4DC4-9DCB-895B3568887D}">
      <dsp:nvSpPr>
        <dsp:cNvPr id="0" name=""/>
        <dsp:cNvSpPr/>
      </dsp:nvSpPr>
      <dsp:spPr>
        <a:xfrm rot="17692822">
          <a:off x="2803269" y="1567688"/>
          <a:ext cx="221428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14281" y="20214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55053" y="1532545"/>
        <a:ext cx="110714" cy="110714"/>
      </dsp:txXfrm>
    </dsp:sp>
    <dsp:sp modelId="{EDE32189-BCC9-4F92-8E1F-425B6A3E451D}">
      <dsp:nvSpPr>
        <dsp:cNvPr id="0" name=""/>
        <dsp:cNvSpPr/>
      </dsp:nvSpPr>
      <dsp:spPr>
        <a:xfrm>
          <a:off x="4376211" y="1265"/>
          <a:ext cx="4343042" cy="1164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Родительский всеобуч, индивидуальные консультации по вопросам воспитания и обучения</a:t>
          </a:r>
          <a:endParaRPr lang="ru-RU" sz="1800" kern="1200" dirty="0"/>
        </a:p>
      </dsp:txBody>
      <dsp:txXfrm>
        <a:off x="4410318" y="35372"/>
        <a:ext cx="4274828" cy="1096290"/>
      </dsp:txXfrm>
    </dsp:sp>
    <dsp:sp modelId="{366E9606-0004-4212-A871-48CCEF4CC1BA}">
      <dsp:nvSpPr>
        <dsp:cNvPr id="0" name=""/>
        <dsp:cNvSpPr/>
      </dsp:nvSpPr>
      <dsp:spPr>
        <a:xfrm rot="19457599">
          <a:off x="3336773" y="2237278"/>
          <a:ext cx="114727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47273" y="20214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81728" y="2228811"/>
        <a:ext cx="57363" cy="57363"/>
      </dsp:txXfrm>
    </dsp:sp>
    <dsp:sp modelId="{D0CD9C5C-253D-44F9-8396-47BCD38C5F5C}">
      <dsp:nvSpPr>
        <dsp:cNvPr id="0" name=""/>
        <dsp:cNvSpPr/>
      </dsp:nvSpPr>
      <dsp:spPr>
        <a:xfrm>
          <a:off x="4376211" y="1340445"/>
          <a:ext cx="4321964" cy="1164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Открытые уроки и внеклассные мероприятия</a:t>
          </a:r>
          <a:endParaRPr lang="ru-RU" sz="1800" kern="1200" dirty="0"/>
        </a:p>
      </dsp:txBody>
      <dsp:txXfrm>
        <a:off x="4410318" y="1374552"/>
        <a:ext cx="4253750" cy="1096290"/>
      </dsp:txXfrm>
    </dsp:sp>
    <dsp:sp modelId="{28432DFD-A6C1-40AE-8F42-CA84B8BEE341}">
      <dsp:nvSpPr>
        <dsp:cNvPr id="0" name=""/>
        <dsp:cNvSpPr/>
      </dsp:nvSpPr>
      <dsp:spPr>
        <a:xfrm rot="2142401">
          <a:off x="3336773" y="2906868"/>
          <a:ext cx="114727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47273" y="20214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81728" y="2898401"/>
        <a:ext cx="57363" cy="57363"/>
      </dsp:txXfrm>
    </dsp:sp>
    <dsp:sp modelId="{AE00421A-A934-4DE6-BC56-0461F6352240}">
      <dsp:nvSpPr>
        <dsp:cNvPr id="0" name=""/>
        <dsp:cNvSpPr/>
      </dsp:nvSpPr>
      <dsp:spPr>
        <a:xfrm>
          <a:off x="4376211" y="2679625"/>
          <a:ext cx="4360113" cy="1164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Помощь в организации и проведении внеклассных дел</a:t>
          </a:r>
          <a:endParaRPr lang="ru-RU" sz="1800" kern="1200" dirty="0"/>
        </a:p>
      </dsp:txBody>
      <dsp:txXfrm>
        <a:off x="4410318" y="2713732"/>
        <a:ext cx="4291899" cy="1096290"/>
      </dsp:txXfrm>
    </dsp:sp>
    <dsp:sp modelId="{3504134A-FA88-4EEF-BE67-E63E7877EDFB}">
      <dsp:nvSpPr>
        <dsp:cNvPr id="0" name=""/>
        <dsp:cNvSpPr/>
      </dsp:nvSpPr>
      <dsp:spPr>
        <a:xfrm rot="3907178">
          <a:off x="2803269" y="3576458"/>
          <a:ext cx="221428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14281" y="20214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55053" y="3541315"/>
        <a:ext cx="110714" cy="110714"/>
      </dsp:txXfrm>
    </dsp:sp>
    <dsp:sp modelId="{C9BDC680-FF24-4A0F-975E-337B5108D22F}">
      <dsp:nvSpPr>
        <dsp:cNvPr id="0" name=""/>
        <dsp:cNvSpPr/>
      </dsp:nvSpPr>
      <dsp:spPr>
        <a:xfrm>
          <a:off x="4376211" y="4018805"/>
          <a:ext cx="4372248" cy="1164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/>
            <a:t>Участие родителей в работе Управляющего Совета школы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410318" y="4052912"/>
        <a:ext cx="4304034" cy="1096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A432-8D82-4578-A702-810AFC1092CF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9287-9DF1-4516-8B14-F71E946CB32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A432-8D82-4578-A702-810AFC1092CF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9287-9DF1-4516-8B14-F71E946CB3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A432-8D82-4578-A702-810AFC1092CF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9287-9DF1-4516-8B14-F71E946CB3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A432-8D82-4578-A702-810AFC1092CF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9287-9DF1-4516-8B14-F71E946CB3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A432-8D82-4578-A702-810AFC1092CF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9287-9DF1-4516-8B14-F71E946CB32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A432-8D82-4578-A702-810AFC1092CF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9287-9DF1-4516-8B14-F71E946CB3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A432-8D82-4578-A702-810AFC1092CF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9287-9DF1-4516-8B14-F71E946CB32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A432-8D82-4578-A702-810AFC1092CF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9287-9DF1-4516-8B14-F71E946CB3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A432-8D82-4578-A702-810AFC1092CF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9287-9DF1-4516-8B14-F71E946CB3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A432-8D82-4578-A702-810AFC1092CF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9287-9DF1-4516-8B14-F71E946CB32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A432-8D82-4578-A702-810AFC1092CF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9287-9DF1-4516-8B14-F71E946CB3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2CA432-8D82-4578-A702-810AFC1092CF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C809287-9DF1-4516-8B14-F71E946CB3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Сотрудничество школы и семьи в сфере дополнительного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208823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/>
              <a:t>Муниципальное общеобразовательное учреждение </a:t>
            </a:r>
          </a:p>
          <a:p>
            <a:pPr algn="ctr"/>
            <a:r>
              <a:rPr lang="ru-RU" dirty="0"/>
              <a:t>«Вепревская основная общеобразовательная школа им.Ф.В.Морина Сонковского района Тверской области</a:t>
            </a:r>
            <a:r>
              <a:rPr lang="ru-RU" dirty="0" smtClean="0"/>
              <a:t>»</a:t>
            </a:r>
          </a:p>
          <a:p>
            <a:pPr algn="ctr"/>
            <a:r>
              <a:rPr lang="ru-RU" b="1" dirty="0" err="1"/>
              <a:t>Сидоровская</a:t>
            </a:r>
            <a:r>
              <a:rPr lang="ru-RU" b="1" dirty="0"/>
              <a:t> Елена Станиславовна</a:t>
            </a:r>
            <a:endParaRPr lang="ru-RU" dirty="0"/>
          </a:p>
          <a:p>
            <a:pPr algn="ctr"/>
            <a:r>
              <a:rPr lang="ru-RU" b="1" dirty="0"/>
              <a:t> </a:t>
            </a:r>
            <a:r>
              <a:rPr lang="ru-RU" dirty="0" smtClean="0"/>
              <a:t>учитель </a:t>
            </a:r>
            <a:r>
              <a:rPr lang="ru-RU" dirty="0"/>
              <a:t>информатики и математики </a:t>
            </a:r>
          </a:p>
          <a:p>
            <a:pPr algn="ctr"/>
            <a:r>
              <a:rPr lang="ru-RU" dirty="0"/>
              <a:t>МОУ «Вепревская ООШ им.Ф.В.Морина</a:t>
            </a:r>
            <a:r>
              <a:rPr lang="ru-RU" dirty="0" smtClean="0"/>
              <a:t>»</a:t>
            </a:r>
          </a:p>
          <a:p>
            <a:pPr algn="ctr"/>
            <a:r>
              <a:rPr lang="ru-RU" b="1" dirty="0"/>
              <a:t>Вепрь-Сонково</a:t>
            </a:r>
            <a:endParaRPr lang="ru-RU" dirty="0"/>
          </a:p>
          <a:p>
            <a:pPr algn="ctr"/>
            <a:r>
              <a:rPr lang="ru-RU" b="1" dirty="0"/>
              <a:t>2019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1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/>
              <a:t>Направления сотрудничества учителей и </a:t>
            </a:r>
            <a:r>
              <a:rPr lang="ru-RU" b="1" dirty="0" smtClean="0"/>
              <a:t>родителей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628881"/>
              </p:ext>
            </p:extLst>
          </p:nvPr>
        </p:nvGraphicFramePr>
        <p:xfrm>
          <a:off x="395536" y="1772816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9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Ф</a:t>
            </a:r>
            <a:r>
              <a:rPr lang="ru-RU" b="1" dirty="0" smtClean="0"/>
              <a:t>ормы </a:t>
            </a:r>
            <a:r>
              <a:rPr lang="ru-RU" b="1" dirty="0"/>
              <a:t>работы с </a:t>
            </a:r>
            <a:r>
              <a:rPr lang="ru-RU" b="1" dirty="0" smtClean="0"/>
              <a:t>родителями в </a:t>
            </a:r>
            <a:r>
              <a:rPr lang="ru-RU" b="1" dirty="0" err="1" smtClean="0"/>
              <a:t>Вепревской</a:t>
            </a:r>
            <a:r>
              <a:rPr lang="ru-RU" b="1" dirty="0" smtClean="0"/>
              <a:t> школе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252898"/>
              </p:ext>
            </p:extLst>
          </p:nvPr>
        </p:nvGraphicFramePr>
        <p:xfrm>
          <a:off x="0" y="1556792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9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8154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Направления дополнительного образования </a:t>
            </a:r>
            <a:r>
              <a:rPr lang="ru-RU" b="1" dirty="0"/>
              <a:t>детей в </a:t>
            </a:r>
            <a:r>
              <a:rPr lang="ru-RU" b="1" dirty="0" err="1"/>
              <a:t>Вепревской</a:t>
            </a:r>
            <a:r>
              <a:rPr lang="ru-RU" b="1" dirty="0"/>
              <a:t> </a:t>
            </a:r>
            <a:r>
              <a:rPr lang="ru-RU" b="1" dirty="0" smtClean="0"/>
              <a:t>школе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84104"/>
          </a:xfrm>
        </p:spPr>
        <p:txBody>
          <a:bodyPr/>
          <a:lstStyle/>
          <a:p>
            <a:r>
              <a:rPr lang="ru-RU" b="1" dirty="0" smtClean="0"/>
              <a:t>1</a:t>
            </a:r>
            <a:r>
              <a:rPr lang="ru-RU" b="1" dirty="0"/>
              <a:t>. Естественно-научное</a:t>
            </a:r>
          </a:p>
          <a:p>
            <a:r>
              <a:rPr lang="ru-RU" b="1" dirty="0"/>
              <a:t>2. Физкультурно-спортивное</a:t>
            </a:r>
          </a:p>
          <a:p>
            <a:r>
              <a:rPr lang="ru-RU" b="1" dirty="0"/>
              <a:t>3. Художественное</a:t>
            </a:r>
          </a:p>
          <a:p>
            <a:r>
              <a:rPr lang="ru-RU" b="1" dirty="0"/>
              <a:t>4. Научно-техническое</a:t>
            </a:r>
          </a:p>
          <a:p>
            <a:r>
              <a:rPr lang="ru-RU" b="1" dirty="0"/>
              <a:t>5. Социальное</a:t>
            </a:r>
          </a:p>
          <a:p>
            <a:r>
              <a:rPr lang="ru-RU" b="1" dirty="0"/>
              <a:t>6. Духовно-нравственное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0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Особенности дополнительного образования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Ярко </a:t>
            </a:r>
            <a:r>
              <a:rPr lang="ru-RU" b="1" dirty="0"/>
              <a:t>выраженный творческий, игровой, практический характер. </a:t>
            </a:r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Развитие </a:t>
            </a:r>
            <a:r>
              <a:rPr lang="ru-RU" b="1" dirty="0"/>
              <a:t>творческого потенциала </a:t>
            </a:r>
            <a:r>
              <a:rPr lang="ru-RU" b="1" dirty="0" smtClean="0"/>
              <a:t>личности.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Удовлетворение </a:t>
            </a:r>
            <a:r>
              <a:rPr lang="ru-RU" b="1" dirty="0"/>
              <a:t>интереса к естествознанию, искусству, технике, </a:t>
            </a:r>
            <a:r>
              <a:rPr lang="ru-RU" b="1" dirty="0" smtClean="0"/>
              <a:t>спорту.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Опережающий </a:t>
            </a:r>
            <a:r>
              <a:rPr lang="ru-RU" b="1" dirty="0"/>
              <a:t>характер научных знаний, получаемый при самостоятельном исследовании под руководством </a:t>
            </a:r>
            <a:r>
              <a:rPr lang="ru-RU" b="1" dirty="0" smtClean="0"/>
              <a:t>педагога.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Свобода </a:t>
            </a:r>
            <a:r>
              <a:rPr lang="ru-RU" b="1" dirty="0"/>
              <a:t>выбора кружка, </a:t>
            </a:r>
            <a:r>
              <a:rPr lang="ru-RU" b="1" dirty="0" smtClean="0"/>
              <a:t>стиля общения, </a:t>
            </a:r>
            <a:r>
              <a:rPr lang="ru-RU" b="1" dirty="0"/>
              <a:t>темпа освоения </a:t>
            </a:r>
            <a:r>
              <a:rPr lang="ru-RU" b="1" dirty="0" smtClean="0"/>
              <a:t>программы, </a:t>
            </a:r>
            <a:r>
              <a:rPr lang="ru-RU" b="1" dirty="0"/>
              <a:t>интенсивности и глубины изучения </a:t>
            </a:r>
            <a:r>
              <a:rPr lang="ru-RU" b="1" dirty="0" smtClean="0"/>
              <a:t>явления.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«Стартовая площадка» </a:t>
            </a:r>
            <a:r>
              <a:rPr lang="ru-RU" b="1" dirty="0"/>
              <a:t>для профессиональной ориентации школьника.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1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87" y="2784105"/>
            <a:ext cx="3906180" cy="21972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4" y="622259"/>
            <a:ext cx="3070244" cy="230268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57" y="622261"/>
            <a:ext cx="3168352" cy="237626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1" y="4653136"/>
            <a:ext cx="2705621" cy="2029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37792"/>
            <a:ext cx="2895841" cy="21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37887"/>
            <a:ext cx="3372165" cy="18968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64704"/>
            <a:ext cx="2568158" cy="2821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3203848" cy="2402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02" y="3973370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61048"/>
            <a:ext cx="2022975" cy="258940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77" y="2070343"/>
            <a:ext cx="1876719" cy="26890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82365"/>
            <a:ext cx="2531740" cy="26649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08720"/>
            <a:ext cx="3345929" cy="25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8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780928"/>
            <a:ext cx="4953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7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77</TotalTime>
  <Words>185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Ясность</vt:lpstr>
      <vt:lpstr>Сотрудничество школы и семьи в сфере дополнительного образования</vt:lpstr>
      <vt:lpstr>Направления сотрудничества учителей и родителей</vt:lpstr>
      <vt:lpstr>Формы работы с родителями в Вепревской школе</vt:lpstr>
      <vt:lpstr>Направления дополнительного образования детей в Вепревской школе</vt:lpstr>
      <vt:lpstr>Особенности дополнительного образования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Сотрудничество школы и семьи в сфере дополнительного образования</dc:title>
  <dc:creator>Пользователь</dc:creator>
  <cp:lastModifiedBy>Пользователь</cp:lastModifiedBy>
  <cp:revision>8</cp:revision>
  <dcterms:created xsi:type="dcterms:W3CDTF">2019-10-30T09:13:44Z</dcterms:created>
  <dcterms:modified xsi:type="dcterms:W3CDTF">2019-10-31T17:16:16Z</dcterms:modified>
</cp:coreProperties>
</file>