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7" r:id="rId4"/>
    <p:sldId id="258" r:id="rId5"/>
    <p:sldId id="272" r:id="rId6"/>
    <p:sldId id="274" r:id="rId7"/>
    <p:sldId id="276" r:id="rId8"/>
    <p:sldId id="278" r:id="rId9"/>
    <p:sldId id="259" r:id="rId10"/>
    <p:sldId id="273" r:id="rId11"/>
    <p:sldId id="275" r:id="rId12"/>
    <p:sldId id="277" r:id="rId13"/>
    <p:sldId id="279" r:id="rId14"/>
    <p:sldId id="281" r:id="rId15"/>
    <p:sldId id="282" r:id="rId16"/>
    <p:sldId id="283" r:id="rId17"/>
    <p:sldId id="284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64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5.xml"/><Relationship Id="rId3" Type="http://schemas.openxmlformats.org/officeDocument/2006/relationships/slide" Target="../slides/slide20.xml"/><Relationship Id="rId7" Type="http://schemas.openxmlformats.org/officeDocument/2006/relationships/slide" Target="../slides/slide24.xml"/><Relationship Id="rId12" Type="http://schemas.openxmlformats.org/officeDocument/2006/relationships/slide" Target="../slides/slide29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Relationship Id="rId6" Type="http://schemas.openxmlformats.org/officeDocument/2006/relationships/slide" Target="../slides/slide23.xml"/><Relationship Id="rId11" Type="http://schemas.openxmlformats.org/officeDocument/2006/relationships/slide" Target="../slides/slide28.xml"/><Relationship Id="rId5" Type="http://schemas.openxmlformats.org/officeDocument/2006/relationships/slide" Target="../slides/slide22.xml"/><Relationship Id="rId10" Type="http://schemas.openxmlformats.org/officeDocument/2006/relationships/slide" Target="../slides/slide27.xml"/><Relationship Id="rId4" Type="http://schemas.openxmlformats.org/officeDocument/2006/relationships/slide" Target="../slides/slide21.xml"/><Relationship Id="rId9" Type="http://schemas.openxmlformats.org/officeDocument/2006/relationships/slide" Target="../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0C46B-72AA-4F98-8381-8ADE1F6D67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C2D11A-1219-4487-94ED-60BDF0306337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1</a:t>
          </a:r>
          <a:endParaRPr lang="ru-RU" dirty="0"/>
        </a:p>
      </dgm:t>
    </dgm:pt>
    <dgm:pt modelId="{DA678B23-C3F4-4A5E-8310-F631E087A54D}" type="parTrans" cxnId="{C17188ED-19EC-42DF-B0F4-2D99E66DE8E8}">
      <dgm:prSet/>
      <dgm:spPr/>
      <dgm:t>
        <a:bodyPr/>
        <a:lstStyle/>
        <a:p>
          <a:endParaRPr lang="ru-RU"/>
        </a:p>
      </dgm:t>
    </dgm:pt>
    <dgm:pt modelId="{D18649E3-715D-4E13-902F-49B1B1FA6634}" type="sibTrans" cxnId="{C17188ED-19EC-42DF-B0F4-2D99E66DE8E8}">
      <dgm:prSet/>
      <dgm:spPr/>
      <dgm:t>
        <a:bodyPr/>
        <a:lstStyle/>
        <a:p>
          <a:endParaRPr lang="ru-RU"/>
        </a:p>
      </dgm:t>
    </dgm:pt>
    <dgm:pt modelId="{A8AD98BB-05B6-4222-83EC-9621716C963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2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6D75E09-5095-4359-A3AD-1904A4E6BBD0}" type="parTrans" cxnId="{DE6EC1ED-153B-4C6D-A2D0-963D3042F4A5}">
      <dgm:prSet/>
      <dgm:spPr/>
      <dgm:t>
        <a:bodyPr/>
        <a:lstStyle/>
        <a:p>
          <a:endParaRPr lang="ru-RU"/>
        </a:p>
      </dgm:t>
    </dgm:pt>
    <dgm:pt modelId="{DA5E19F7-E661-47E2-8B6B-88EAE6EB4551}" type="sibTrans" cxnId="{DE6EC1ED-153B-4C6D-A2D0-963D3042F4A5}">
      <dgm:prSet/>
      <dgm:spPr/>
      <dgm:t>
        <a:bodyPr/>
        <a:lstStyle/>
        <a:p>
          <a:endParaRPr lang="ru-RU"/>
        </a:p>
      </dgm:t>
    </dgm:pt>
    <dgm:pt modelId="{A01B93DD-FD20-4A60-B295-4CCF5BDA650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3</a:t>
          </a:r>
          <a:endParaRPr lang="ru-RU" dirty="0"/>
        </a:p>
      </dgm:t>
    </dgm:pt>
    <dgm:pt modelId="{08FABA93-886B-4C9D-9B1A-B45495492810}" type="parTrans" cxnId="{B6AF251F-A45D-4DF5-A06D-DB611F73522C}">
      <dgm:prSet/>
      <dgm:spPr/>
      <dgm:t>
        <a:bodyPr/>
        <a:lstStyle/>
        <a:p>
          <a:endParaRPr lang="ru-RU"/>
        </a:p>
      </dgm:t>
    </dgm:pt>
    <dgm:pt modelId="{E298C927-7C2F-4E2E-A1BF-A53568BDB8DE}" type="sibTrans" cxnId="{B6AF251F-A45D-4DF5-A06D-DB611F73522C}">
      <dgm:prSet/>
      <dgm:spPr/>
      <dgm:t>
        <a:bodyPr/>
        <a:lstStyle/>
        <a:p>
          <a:endParaRPr lang="ru-RU"/>
        </a:p>
      </dgm:t>
    </dgm:pt>
    <dgm:pt modelId="{76379BBF-B81F-4BF1-8FA8-1897CF088D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4</a:t>
          </a:r>
          <a:endParaRPr lang="ru-RU" dirty="0"/>
        </a:p>
      </dgm:t>
    </dgm:pt>
    <dgm:pt modelId="{1C4A9794-2292-499B-8060-2665A91189EA}" type="parTrans" cxnId="{97E1B847-B752-4D22-A9CA-618ECB5C8E61}">
      <dgm:prSet/>
      <dgm:spPr/>
      <dgm:t>
        <a:bodyPr/>
        <a:lstStyle/>
        <a:p>
          <a:endParaRPr lang="ru-RU"/>
        </a:p>
      </dgm:t>
    </dgm:pt>
    <dgm:pt modelId="{B7AAE739-E9E9-471B-8BFD-297B79B4207E}" type="sibTrans" cxnId="{97E1B847-B752-4D22-A9CA-618ECB5C8E61}">
      <dgm:prSet/>
      <dgm:spPr/>
      <dgm:t>
        <a:bodyPr/>
        <a:lstStyle/>
        <a:p>
          <a:endParaRPr lang="ru-RU"/>
        </a:p>
      </dgm:t>
    </dgm:pt>
    <dgm:pt modelId="{70CD9144-A171-48E2-91A0-12FE01D0392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5</a:t>
          </a:r>
          <a:endParaRPr lang="ru-RU" dirty="0"/>
        </a:p>
      </dgm:t>
    </dgm:pt>
    <dgm:pt modelId="{C49ABF14-2BDF-446E-A30E-D37ED962727A}" type="parTrans" cxnId="{7C7C01B4-133F-491D-AD57-F4515DBEDBD3}">
      <dgm:prSet/>
      <dgm:spPr/>
      <dgm:t>
        <a:bodyPr/>
        <a:lstStyle/>
        <a:p>
          <a:endParaRPr lang="ru-RU"/>
        </a:p>
      </dgm:t>
    </dgm:pt>
    <dgm:pt modelId="{BF6D3F3A-0C0E-4E1B-A366-6A1D994C5F47}" type="sibTrans" cxnId="{7C7C01B4-133F-491D-AD57-F4515DBEDBD3}">
      <dgm:prSet/>
      <dgm:spPr/>
      <dgm:t>
        <a:bodyPr/>
        <a:lstStyle/>
        <a:p>
          <a:endParaRPr lang="ru-RU"/>
        </a:p>
      </dgm:t>
    </dgm:pt>
    <dgm:pt modelId="{CD1F1BA0-9A00-4CF0-B722-9E268D436226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6" action="ppaction://hlinksldjump"/>
            </a:rPr>
            <a:t>6</a:t>
          </a:r>
          <a:endParaRPr lang="ru-RU" dirty="0"/>
        </a:p>
      </dgm:t>
    </dgm:pt>
    <dgm:pt modelId="{1EACF1C9-33C4-4578-B352-268C652851D8}" type="parTrans" cxnId="{DDC546EC-91FA-465E-A31C-1E88A59D9D31}">
      <dgm:prSet/>
      <dgm:spPr/>
      <dgm:t>
        <a:bodyPr/>
        <a:lstStyle/>
        <a:p>
          <a:endParaRPr lang="ru-RU"/>
        </a:p>
      </dgm:t>
    </dgm:pt>
    <dgm:pt modelId="{36FE2661-37DE-4D7C-A55B-4A001C9C4FA6}" type="sibTrans" cxnId="{DDC546EC-91FA-465E-A31C-1E88A59D9D31}">
      <dgm:prSet/>
      <dgm:spPr/>
      <dgm:t>
        <a:bodyPr/>
        <a:lstStyle/>
        <a:p>
          <a:endParaRPr lang="ru-RU"/>
        </a:p>
      </dgm:t>
    </dgm:pt>
    <dgm:pt modelId="{435D2E76-E0B0-4940-A990-4CBDE648BBF3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 action="ppaction://hlinksldjump"/>
            </a:rPr>
            <a:t>7</a:t>
          </a:r>
          <a:endParaRPr lang="ru-RU" dirty="0"/>
        </a:p>
      </dgm:t>
    </dgm:pt>
    <dgm:pt modelId="{7CAE8077-EDB5-4D62-B005-7647F4755D2E}" type="parTrans" cxnId="{613AE9E1-43AF-49CF-A5EC-51B3D54D182B}">
      <dgm:prSet/>
      <dgm:spPr/>
      <dgm:t>
        <a:bodyPr/>
        <a:lstStyle/>
        <a:p>
          <a:endParaRPr lang="ru-RU"/>
        </a:p>
      </dgm:t>
    </dgm:pt>
    <dgm:pt modelId="{51DEA309-1034-485C-A921-3AF1E0FDCA18}" type="sibTrans" cxnId="{613AE9E1-43AF-49CF-A5EC-51B3D54D182B}">
      <dgm:prSet/>
      <dgm:spPr/>
      <dgm:t>
        <a:bodyPr/>
        <a:lstStyle/>
        <a:p>
          <a:endParaRPr lang="ru-RU"/>
        </a:p>
      </dgm:t>
    </dgm:pt>
    <dgm:pt modelId="{1BAAAB64-A554-402E-971C-3A271B8B2148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8" action="ppaction://hlinksldjump"/>
            </a:rPr>
            <a:t>8</a:t>
          </a:r>
          <a:endParaRPr lang="ru-RU" dirty="0"/>
        </a:p>
      </dgm:t>
    </dgm:pt>
    <dgm:pt modelId="{9511550D-2911-47B5-B34A-B51D96E1D092}" type="parTrans" cxnId="{B9050B95-212B-4C91-8572-559B1F4E83C8}">
      <dgm:prSet/>
      <dgm:spPr/>
      <dgm:t>
        <a:bodyPr/>
        <a:lstStyle/>
        <a:p>
          <a:endParaRPr lang="ru-RU"/>
        </a:p>
      </dgm:t>
    </dgm:pt>
    <dgm:pt modelId="{C47681CE-7C40-4206-8029-3DD54D1FB1AA}" type="sibTrans" cxnId="{B9050B95-212B-4C91-8572-559B1F4E83C8}">
      <dgm:prSet/>
      <dgm:spPr/>
      <dgm:t>
        <a:bodyPr/>
        <a:lstStyle/>
        <a:p>
          <a:endParaRPr lang="ru-RU"/>
        </a:p>
      </dgm:t>
    </dgm:pt>
    <dgm:pt modelId="{86F14569-ED48-4999-BAE9-C1BB266FAB11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9" action="ppaction://hlinksldjump"/>
            </a:rPr>
            <a:t>9</a:t>
          </a:r>
          <a:endParaRPr lang="ru-RU" dirty="0"/>
        </a:p>
      </dgm:t>
    </dgm:pt>
    <dgm:pt modelId="{170ADBE5-420C-4B5D-BAD5-BB8EE58C9E40}" type="parTrans" cxnId="{8ADBAD99-328C-41D2-AF52-3C27CD4F7D18}">
      <dgm:prSet/>
      <dgm:spPr/>
      <dgm:t>
        <a:bodyPr/>
        <a:lstStyle/>
        <a:p>
          <a:endParaRPr lang="ru-RU"/>
        </a:p>
      </dgm:t>
    </dgm:pt>
    <dgm:pt modelId="{E18DECBB-5F37-47D0-9C4F-C05A72DE38F7}" type="sibTrans" cxnId="{8ADBAD99-328C-41D2-AF52-3C27CD4F7D18}">
      <dgm:prSet/>
      <dgm:spPr/>
      <dgm:t>
        <a:bodyPr/>
        <a:lstStyle/>
        <a:p>
          <a:endParaRPr lang="ru-RU"/>
        </a:p>
      </dgm:t>
    </dgm:pt>
    <dgm:pt modelId="{9D9DDEF5-125B-4B11-AF5F-019D0A358A97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0" action="ppaction://hlinksldjump"/>
            </a:rPr>
            <a:t>10</a:t>
          </a:r>
          <a:endParaRPr lang="ru-RU" dirty="0"/>
        </a:p>
      </dgm:t>
    </dgm:pt>
    <dgm:pt modelId="{56061B0F-1E3F-4FA9-80F7-F44A487561FF}" type="parTrans" cxnId="{7A894718-3D14-4566-A93C-B7486519F105}">
      <dgm:prSet/>
      <dgm:spPr/>
      <dgm:t>
        <a:bodyPr/>
        <a:lstStyle/>
        <a:p>
          <a:endParaRPr lang="ru-RU"/>
        </a:p>
      </dgm:t>
    </dgm:pt>
    <dgm:pt modelId="{5ED9E988-A295-4B7E-BCB7-A1D3B66CB9E2}" type="sibTrans" cxnId="{7A894718-3D14-4566-A93C-B7486519F105}">
      <dgm:prSet/>
      <dgm:spPr/>
      <dgm:t>
        <a:bodyPr/>
        <a:lstStyle/>
        <a:p>
          <a:endParaRPr lang="ru-RU"/>
        </a:p>
      </dgm:t>
    </dgm:pt>
    <dgm:pt modelId="{BEDDBC84-6CC9-4F1A-A877-0509B7F72999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1" action="ppaction://hlinksldjump"/>
            </a:rPr>
            <a:t>11</a:t>
          </a:r>
          <a:endParaRPr lang="ru-RU" dirty="0"/>
        </a:p>
      </dgm:t>
    </dgm:pt>
    <dgm:pt modelId="{A9D362F7-069D-4883-B9AF-8D54F8986662}" type="parTrans" cxnId="{6C930729-117E-4006-951E-72E5FBF198B8}">
      <dgm:prSet/>
      <dgm:spPr/>
      <dgm:t>
        <a:bodyPr/>
        <a:lstStyle/>
        <a:p>
          <a:endParaRPr lang="ru-RU"/>
        </a:p>
      </dgm:t>
    </dgm:pt>
    <dgm:pt modelId="{A2D97AAA-E3E6-465F-BE80-7373457D6B28}" type="sibTrans" cxnId="{6C930729-117E-4006-951E-72E5FBF198B8}">
      <dgm:prSet/>
      <dgm:spPr/>
      <dgm:t>
        <a:bodyPr/>
        <a:lstStyle/>
        <a:p>
          <a:endParaRPr lang="ru-RU"/>
        </a:p>
      </dgm:t>
    </dgm:pt>
    <dgm:pt modelId="{C4BB6201-F104-4D85-A8C5-BA06B32EA2E6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12" action="ppaction://hlinksldjump"/>
            </a:rPr>
            <a:t>12</a:t>
          </a:r>
          <a:endParaRPr lang="ru-RU" dirty="0"/>
        </a:p>
      </dgm:t>
    </dgm:pt>
    <dgm:pt modelId="{253049F6-4AD8-43D5-A6D5-672B06977F49}" type="parTrans" cxnId="{C7A4B0F3-06B2-44DD-84F4-91660B6D9DE5}">
      <dgm:prSet/>
      <dgm:spPr/>
      <dgm:t>
        <a:bodyPr/>
        <a:lstStyle/>
        <a:p>
          <a:endParaRPr lang="ru-RU"/>
        </a:p>
      </dgm:t>
    </dgm:pt>
    <dgm:pt modelId="{523F1E2B-FF68-445F-903D-66008AF870AF}" type="sibTrans" cxnId="{C7A4B0F3-06B2-44DD-84F4-91660B6D9DE5}">
      <dgm:prSet/>
      <dgm:spPr/>
      <dgm:t>
        <a:bodyPr/>
        <a:lstStyle/>
        <a:p>
          <a:endParaRPr lang="ru-RU"/>
        </a:p>
      </dgm:t>
    </dgm:pt>
    <dgm:pt modelId="{82008107-40B0-4692-911E-E96895BB2E12}" type="pres">
      <dgm:prSet presAssocID="{DD30C46B-72AA-4F98-8381-8ADE1F6D67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68F80-EAE3-451C-858C-E723B90E2F9F}" type="pres">
      <dgm:prSet presAssocID="{72C2D11A-1219-4487-94ED-60BDF0306337}" presName="node" presStyleLbl="node1" presStyleIdx="0" presStyleCnt="12" custLinFactNeighborX="-126" custLinFactNeighborY="8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E0460-D1A5-49FA-896F-69304FA6CCD3}" type="pres">
      <dgm:prSet presAssocID="{D18649E3-715D-4E13-902F-49B1B1FA6634}" presName="sibTrans" presStyleCnt="0"/>
      <dgm:spPr/>
    </dgm:pt>
    <dgm:pt modelId="{7290BA98-263F-430C-9675-171CDAACBE91}" type="pres">
      <dgm:prSet presAssocID="{A8AD98BB-05B6-4222-83EC-9621716C9639}" presName="node" presStyleLbl="node1" presStyleIdx="1" presStyleCnt="12" custLinFactNeighborX="195" custLinFactNeighborY="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EE10F-BBB8-4A98-BC9F-DA46642A03F1}" type="pres">
      <dgm:prSet presAssocID="{DA5E19F7-E661-47E2-8B6B-88EAE6EB4551}" presName="sibTrans" presStyleCnt="0"/>
      <dgm:spPr/>
    </dgm:pt>
    <dgm:pt modelId="{7EAA9B28-BD7A-41BC-98D1-F833782248FE}" type="pres">
      <dgm:prSet presAssocID="{A01B93DD-FD20-4A60-B295-4CCF5BDA650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23FE-88CE-4A04-82D3-52FB7C1A7449}" type="pres">
      <dgm:prSet presAssocID="{E298C927-7C2F-4E2E-A1BF-A53568BDB8DE}" presName="sibTrans" presStyleCnt="0"/>
      <dgm:spPr/>
    </dgm:pt>
    <dgm:pt modelId="{B70E7487-824C-43EB-B444-470A1289E11C}" type="pres">
      <dgm:prSet presAssocID="{76379BBF-B81F-4BF1-8FA8-1897CF088D4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B5AE3-F90E-4FB5-A3F0-88A8241BE48C}" type="pres">
      <dgm:prSet presAssocID="{B7AAE739-E9E9-471B-8BFD-297B79B4207E}" presName="sibTrans" presStyleCnt="0"/>
      <dgm:spPr/>
    </dgm:pt>
    <dgm:pt modelId="{D06B4067-D8CD-40F4-9B50-B882A251CCE0}" type="pres">
      <dgm:prSet presAssocID="{70CD9144-A171-48E2-91A0-12FE01D0392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7E905-845E-44EB-971F-24D2C0EBBBEB}" type="pres">
      <dgm:prSet presAssocID="{BF6D3F3A-0C0E-4E1B-A366-6A1D994C5F47}" presName="sibTrans" presStyleCnt="0"/>
      <dgm:spPr/>
    </dgm:pt>
    <dgm:pt modelId="{933CADDE-D5E5-4849-9D42-98F9E1424C3D}" type="pres">
      <dgm:prSet presAssocID="{CD1F1BA0-9A00-4CF0-B722-9E268D436226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215C5-9B9C-4F69-B3AE-23FF473FC043}" type="pres">
      <dgm:prSet presAssocID="{36FE2661-37DE-4D7C-A55B-4A001C9C4FA6}" presName="sibTrans" presStyleCnt="0"/>
      <dgm:spPr/>
    </dgm:pt>
    <dgm:pt modelId="{E4DCE0CC-21D7-45EC-A653-D0735ADBDE0C}" type="pres">
      <dgm:prSet presAssocID="{435D2E76-E0B0-4940-A990-4CBDE648BBF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AC06-A099-4C7D-9A31-B377BCAC5667}" type="pres">
      <dgm:prSet presAssocID="{51DEA309-1034-485C-A921-3AF1E0FDCA18}" presName="sibTrans" presStyleCnt="0"/>
      <dgm:spPr/>
    </dgm:pt>
    <dgm:pt modelId="{42F448CF-8941-42F5-8E26-3BFD7B8286A6}" type="pres">
      <dgm:prSet presAssocID="{1BAAAB64-A554-402E-971C-3A271B8B2148}" presName="node" presStyleLbl="node1" presStyleIdx="7" presStyleCnt="12" custLinFactNeighborX="837" custLinFactNeighborY="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46BCF-42D4-4469-A48C-2E25047D55D2}" type="pres">
      <dgm:prSet presAssocID="{C47681CE-7C40-4206-8029-3DD54D1FB1AA}" presName="sibTrans" presStyleCnt="0"/>
      <dgm:spPr/>
    </dgm:pt>
    <dgm:pt modelId="{4D666432-1298-41BE-8BC5-7A0D7503CDC8}" type="pres">
      <dgm:prSet presAssocID="{86F14569-ED48-4999-BAE9-C1BB266FAB1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0E013-1FCC-4269-9E67-022F6C1D71DB}" type="pres">
      <dgm:prSet presAssocID="{E18DECBB-5F37-47D0-9C4F-C05A72DE38F7}" presName="sibTrans" presStyleCnt="0"/>
      <dgm:spPr/>
    </dgm:pt>
    <dgm:pt modelId="{B0C9DC01-2B22-4C94-8B18-227988A1EDD7}" type="pres">
      <dgm:prSet presAssocID="{9D9DDEF5-125B-4B11-AF5F-019D0A358A97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14EDE-314D-4931-B2D8-4E80DDE9910B}" type="pres">
      <dgm:prSet presAssocID="{5ED9E988-A295-4B7E-BCB7-A1D3B66CB9E2}" presName="sibTrans" presStyleCnt="0"/>
      <dgm:spPr/>
    </dgm:pt>
    <dgm:pt modelId="{51D79BED-D26F-4471-B421-6AAA983A8428}" type="pres">
      <dgm:prSet presAssocID="{BEDDBC84-6CC9-4F1A-A877-0509B7F7299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9F7D-2DA2-4A21-A7C9-5707516042E3}" type="pres">
      <dgm:prSet presAssocID="{A2D97AAA-E3E6-465F-BE80-7373457D6B28}" presName="sibTrans" presStyleCnt="0"/>
      <dgm:spPr/>
    </dgm:pt>
    <dgm:pt modelId="{3B3D273C-1A98-4241-8113-241CD9CFD21A}" type="pres">
      <dgm:prSet presAssocID="{C4BB6201-F104-4D85-A8C5-BA06B32EA2E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527CE-E153-40D7-ABB8-38D56A7797E1}" type="presOf" srcId="{9D9DDEF5-125B-4B11-AF5F-019D0A358A97}" destId="{B0C9DC01-2B22-4C94-8B18-227988A1EDD7}" srcOrd="0" destOrd="0" presId="urn:microsoft.com/office/officeart/2005/8/layout/default"/>
    <dgm:cxn modelId="{7C7C01B4-133F-491D-AD57-F4515DBEDBD3}" srcId="{DD30C46B-72AA-4F98-8381-8ADE1F6D67C3}" destId="{70CD9144-A171-48E2-91A0-12FE01D03920}" srcOrd="4" destOrd="0" parTransId="{C49ABF14-2BDF-446E-A30E-D37ED962727A}" sibTransId="{BF6D3F3A-0C0E-4E1B-A366-6A1D994C5F47}"/>
    <dgm:cxn modelId="{0C392BC8-1E2C-4A2A-8543-C0319740539A}" type="presOf" srcId="{A8AD98BB-05B6-4222-83EC-9621716C9639}" destId="{7290BA98-263F-430C-9675-171CDAACBE91}" srcOrd="0" destOrd="0" presId="urn:microsoft.com/office/officeart/2005/8/layout/default"/>
    <dgm:cxn modelId="{6B77467C-96CE-41F3-AC76-AC539AC04492}" type="presOf" srcId="{BEDDBC84-6CC9-4F1A-A877-0509B7F72999}" destId="{51D79BED-D26F-4471-B421-6AAA983A8428}" srcOrd="0" destOrd="0" presId="urn:microsoft.com/office/officeart/2005/8/layout/default"/>
    <dgm:cxn modelId="{C08A1D84-B36C-425A-AC9F-F3EFA3341157}" type="presOf" srcId="{70CD9144-A171-48E2-91A0-12FE01D03920}" destId="{D06B4067-D8CD-40F4-9B50-B882A251CCE0}" srcOrd="0" destOrd="0" presId="urn:microsoft.com/office/officeart/2005/8/layout/default"/>
    <dgm:cxn modelId="{4066765A-2948-4AB1-90F9-68FAA1021535}" type="presOf" srcId="{1BAAAB64-A554-402E-971C-3A271B8B2148}" destId="{42F448CF-8941-42F5-8E26-3BFD7B8286A6}" srcOrd="0" destOrd="0" presId="urn:microsoft.com/office/officeart/2005/8/layout/default"/>
    <dgm:cxn modelId="{C28B266E-593F-426E-8027-DAA4A04EC97D}" type="presOf" srcId="{86F14569-ED48-4999-BAE9-C1BB266FAB11}" destId="{4D666432-1298-41BE-8BC5-7A0D7503CDC8}" srcOrd="0" destOrd="0" presId="urn:microsoft.com/office/officeart/2005/8/layout/default"/>
    <dgm:cxn modelId="{A146F872-CA8F-461E-A3EC-CBE942EB0011}" type="presOf" srcId="{C4BB6201-F104-4D85-A8C5-BA06B32EA2E6}" destId="{3B3D273C-1A98-4241-8113-241CD9CFD21A}" srcOrd="0" destOrd="0" presId="urn:microsoft.com/office/officeart/2005/8/layout/default"/>
    <dgm:cxn modelId="{744EE8DF-F7A3-4514-B0CD-E3771280D0E2}" type="presOf" srcId="{CD1F1BA0-9A00-4CF0-B722-9E268D436226}" destId="{933CADDE-D5E5-4849-9D42-98F9E1424C3D}" srcOrd="0" destOrd="0" presId="urn:microsoft.com/office/officeart/2005/8/layout/default"/>
    <dgm:cxn modelId="{84335888-780C-42F8-87A0-D837643D10B5}" type="presOf" srcId="{76379BBF-B81F-4BF1-8FA8-1897CF088D44}" destId="{B70E7487-824C-43EB-B444-470A1289E11C}" srcOrd="0" destOrd="0" presId="urn:microsoft.com/office/officeart/2005/8/layout/default"/>
    <dgm:cxn modelId="{97E1B847-B752-4D22-A9CA-618ECB5C8E61}" srcId="{DD30C46B-72AA-4F98-8381-8ADE1F6D67C3}" destId="{76379BBF-B81F-4BF1-8FA8-1897CF088D44}" srcOrd="3" destOrd="0" parTransId="{1C4A9794-2292-499B-8060-2665A91189EA}" sibTransId="{B7AAE739-E9E9-471B-8BFD-297B79B4207E}"/>
    <dgm:cxn modelId="{C7A4B0F3-06B2-44DD-84F4-91660B6D9DE5}" srcId="{DD30C46B-72AA-4F98-8381-8ADE1F6D67C3}" destId="{C4BB6201-F104-4D85-A8C5-BA06B32EA2E6}" srcOrd="11" destOrd="0" parTransId="{253049F6-4AD8-43D5-A6D5-672B06977F49}" sibTransId="{523F1E2B-FF68-445F-903D-66008AF870AF}"/>
    <dgm:cxn modelId="{9AD26812-E98F-48F6-8534-70CE56DFD682}" type="presOf" srcId="{A01B93DD-FD20-4A60-B295-4CCF5BDA650B}" destId="{7EAA9B28-BD7A-41BC-98D1-F833782248FE}" srcOrd="0" destOrd="0" presId="urn:microsoft.com/office/officeart/2005/8/layout/default"/>
    <dgm:cxn modelId="{B9050B95-212B-4C91-8572-559B1F4E83C8}" srcId="{DD30C46B-72AA-4F98-8381-8ADE1F6D67C3}" destId="{1BAAAB64-A554-402E-971C-3A271B8B2148}" srcOrd="7" destOrd="0" parTransId="{9511550D-2911-47B5-B34A-B51D96E1D092}" sibTransId="{C47681CE-7C40-4206-8029-3DD54D1FB1AA}"/>
    <dgm:cxn modelId="{FDC015A5-9B34-43BF-8510-F810A0305E6D}" type="presOf" srcId="{DD30C46B-72AA-4F98-8381-8ADE1F6D67C3}" destId="{82008107-40B0-4692-911E-E96895BB2E12}" srcOrd="0" destOrd="0" presId="urn:microsoft.com/office/officeart/2005/8/layout/default"/>
    <dgm:cxn modelId="{E7C3EDCA-4EE9-4FB5-9414-514EB9512D2F}" type="presOf" srcId="{72C2D11A-1219-4487-94ED-60BDF0306337}" destId="{97968F80-EAE3-451C-858C-E723B90E2F9F}" srcOrd="0" destOrd="0" presId="urn:microsoft.com/office/officeart/2005/8/layout/default"/>
    <dgm:cxn modelId="{B6AF251F-A45D-4DF5-A06D-DB611F73522C}" srcId="{DD30C46B-72AA-4F98-8381-8ADE1F6D67C3}" destId="{A01B93DD-FD20-4A60-B295-4CCF5BDA650B}" srcOrd="2" destOrd="0" parTransId="{08FABA93-886B-4C9D-9B1A-B45495492810}" sibTransId="{E298C927-7C2F-4E2E-A1BF-A53568BDB8DE}"/>
    <dgm:cxn modelId="{613AE9E1-43AF-49CF-A5EC-51B3D54D182B}" srcId="{DD30C46B-72AA-4F98-8381-8ADE1F6D67C3}" destId="{435D2E76-E0B0-4940-A990-4CBDE648BBF3}" srcOrd="6" destOrd="0" parTransId="{7CAE8077-EDB5-4D62-B005-7647F4755D2E}" sibTransId="{51DEA309-1034-485C-A921-3AF1E0FDCA18}"/>
    <dgm:cxn modelId="{DE6EC1ED-153B-4C6D-A2D0-963D3042F4A5}" srcId="{DD30C46B-72AA-4F98-8381-8ADE1F6D67C3}" destId="{A8AD98BB-05B6-4222-83EC-9621716C9639}" srcOrd="1" destOrd="0" parTransId="{C6D75E09-5095-4359-A3AD-1904A4E6BBD0}" sibTransId="{DA5E19F7-E661-47E2-8B6B-88EAE6EB4551}"/>
    <dgm:cxn modelId="{C908FC13-3448-4E6D-94EE-C68F8A1AF907}" type="presOf" srcId="{435D2E76-E0B0-4940-A990-4CBDE648BBF3}" destId="{E4DCE0CC-21D7-45EC-A653-D0735ADBDE0C}" srcOrd="0" destOrd="0" presId="urn:microsoft.com/office/officeart/2005/8/layout/default"/>
    <dgm:cxn modelId="{7A894718-3D14-4566-A93C-B7486519F105}" srcId="{DD30C46B-72AA-4F98-8381-8ADE1F6D67C3}" destId="{9D9DDEF5-125B-4B11-AF5F-019D0A358A97}" srcOrd="9" destOrd="0" parTransId="{56061B0F-1E3F-4FA9-80F7-F44A487561FF}" sibTransId="{5ED9E988-A295-4B7E-BCB7-A1D3B66CB9E2}"/>
    <dgm:cxn modelId="{6C930729-117E-4006-951E-72E5FBF198B8}" srcId="{DD30C46B-72AA-4F98-8381-8ADE1F6D67C3}" destId="{BEDDBC84-6CC9-4F1A-A877-0509B7F72999}" srcOrd="10" destOrd="0" parTransId="{A9D362F7-069D-4883-B9AF-8D54F8986662}" sibTransId="{A2D97AAA-E3E6-465F-BE80-7373457D6B28}"/>
    <dgm:cxn modelId="{8ADBAD99-328C-41D2-AF52-3C27CD4F7D18}" srcId="{DD30C46B-72AA-4F98-8381-8ADE1F6D67C3}" destId="{86F14569-ED48-4999-BAE9-C1BB266FAB11}" srcOrd="8" destOrd="0" parTransId="{170ADBE5-420C-4B5D-BAD5-BB8EE58C9E40}" sibTransId="{E18DECBB-5F37-47D0-9C4F-C05A72DE38F7}"/>
    <dgm:cxn modelId="{C17188ED-19EC-42DF-B0F4-2D99E66DE8E8}" srcId="{DD30C46B-72AA-4F98-8381-8ADE1F6D67C3}" destId="{72C2D11A-1219-4487-94ED-60BDF0306337}" srcOrd="0" destOrd="0" parTransId="{DA678B23-C3F4-4A5E-8310-F631E087A54D}" sibTransId="{D18649E3-715D-4E13-902F-49B1B1FA6634}"/>
    <dgm:cxn modelId="{DDC546EC-91FA-465E-A31C-1E88A59D9D31}" srcId="{DD30C46B-72AA-4F98-8381-8ADE1F6D67C3}" destId="{CD1F1BA0-9A00-4CF0-B722-9E268D436226}" srcOrd="5" destOrd="0" parTransId="{1EACF1C9-33C4-4578-B352-268C652851D8}" sibTransId="{36FE2661-37DE-4D7C-A55B-4A001C9C4FA6}"/>
    <dgm:cxn modelId="{BF4F753A-FA61-493E-90FF-761D84980F1A}" type="presParOf" srcId="{82008107-40B0-4692-911E-E96895BB2E12}" destId="{97968F80-EAE3-451C-858C-E723B90E2F9F}" srcOrd="0" destOrd="0" presId="urn:microsoft.com/office/officeart/2005/8/layout/default"/>
    <dgm:cxn modelId="{6D03C3B1-19D5-4E7C-A154-4E980134D8B4}" type="presParOf" srcId="{82008107-40B0-4692-911E-E96895BB2E12}" destId="{BA6E0460-D1A5-49FA-896F-69304FA6CCD3}" srcOrd="1" destOrd="0" presId="urn:microsoft.com/office/officeart/2005/8/layout/default"/>
    <dgm:cxn modelId="{3978F8C4-0F7E-4BB9-B7A0-1F6D9863BA56}" type="presParOf" srcId="{82008107-40B0-4692-911E-E96895BB2E12}" destId="{7290BA98-263F-430C-9675-171CDAACBE91}" srcOrd="2" destOrd="0" presId="urn:microsoft.com/office/officeart/2005/8/layout/default"/>
    <dgm:cxn modelId="{5D76ADFF-407F-467C-88F4-9EE72AE6629B}" type="presParOf" srcId="{82008107-40B0-4692-911E-E96895BB2E12}" destId="{ED7EE10F-BBB8-4A98-BC9F-DA46642A03F1}" srcOrd="3" destOrd="0" presId="urn:microsoft.com/office/officeart/2005/8/layout/default"/>
    <dgm:cxn modelId="{E82B01C4-4641-4515-B5AD-1211EB1E54BE}" type="presParOf" srcId="{82008107-40B0-4692-911E-E96895BB2E12}" destId="{7EAA9B28-BD7A-41BC-98D1-F833782248FE}" srcOrd="4" destOrd="0" presId="urn:microsoft.com/office/officeart/2005/8/layout/default"/>
    <dgm:cxn modelId="{36375E0B-DCB8-4F84-8D93-7610A49A5C7E}" type="presParOf" srcId="{82008107-40B0-4692-911E-E96895BB2E12}" destId="{EEBA23FE-88CE-4A04-82D3-52FB7C1A7449}" srcOrd="5" destOrd="0" presId="urn:microsoft.com/office/officeart/2005/8/layout/default"/>
    <dgm:cxn modelId="{8E722413-1FD0-445C-A8F3-6750BA727A95}" type="presParOf" srcId="{82008107-40B0-4692-911E-E96895BB2E12}" destId="{B70E7487-824C-43EB-B444-470A1289E11C}" srcOrd="6" destOrd="0" presId="urn:microsoft.com/office/officeart/2005/8/layout/default"/>
    <dgm:cxn modelId="{D99DEBEC-9A14-4843-835E-E977F400BE9E}" type="presParOf" srcId="{82008107-40B0-4692-911E-E96895BB2E12}" destId="{09EB5AE3-F90E-4FB5-A3F0-88A8241BE48C}" srcOrd="7" destOrd="0" presId="urn:microsoft.com/office/officeart/2005/8/layout/default"/>
    <dgm:cxn modelId="{7A26F68C-0089-459B-A418-5EC3182F47DC}" type="presParOf" srcId="{82008107-40B0-4692-911E-E96895BB2E12}" destId="{D06B4067-D8CD-40F4-9B50-B882A251CCE0}" srcOrd="8" destOrd="0" presId="urn:microsoft.com/office/officeart/2005/8/layout/default"/>
    <dgm:cxn modelId="{7A3DAE36-6A21-4ABA-BE8F-93BD57CCFB8D}" type="presParOf" srcId="{82008107-40B0-4692-911E-E96895BB2E12}" destId="{F1C7E905-845E-44EB-971F-24D2C0EBBBEB}" srcOrd="9" destOrd="0" presId="urn:microsoft.com/office/officeart/2005/8/layout/default"/>
    <dgm:cxn modelId="{F3624190-90EA-4597-9477-CACE8FDD98F8}" type="presParOf" srcId="{82008107-40B0-4692-911E-E96895BB2E12}" destId="{933CADDE-D5E5-4849-9D42-98F9E1424C3D}" srcOrd="10" destOrd="0" presId="urn:microsoft.com/office/officeart/2005/8/layout/default"/>
    <dgm:cxn modelId="{E6D7430A-08BD-4894-9C43-453DAC553F8C}" type="presParOf" srcId="{82008107-40B0-4692-911E-E96895BB2E12}" destId="{DE2215C5-9B9C-4F69-B3AE-23FF473FC043}" srcOrd="11" destOrd="0" presId="urn:microsoft.com/office/officeart/2005/8/layout/default"/>
    <dgm:cxn modelId="{008C7B78-A635-403D-89B3-66EB30807F7E}" type="presParOf" srcId="{82008107-40B0-4692-911E-E96895BB2E12}" destId="{E4DCE0CC-21D7-45EC-A653-D0735ADBDE0C}" srcOrd="12" destOrd="0" presId="urn:microsoft.com/office/officeart/2005/8/layout/default"/>
    <dgm:cxn modelId="{6E437061-1BE8-4675-B0C4-AE0220FE046C}" type="presParOf" srcId="{82008107-40B0-4692-911E-E96895BB2E12}" destId="{05F3AC06-A099-4C7D-9A31-B377BCAC5667}" srcOrd="13" destOrd="0" presId="urn:microsoft.com/office/officeart/2005/8/layout/default"/>
    <dgm:cxn modelId="{1E618A28-E083-4A88-B544-1D5B6B62D292}" type="presParOf" srcId="{82008107-40B0-4692-911E-E96895BB2E12}" destId="{42F448CF-8941-42F5-8E26-3BFD7B8286A6}" srcOrd="14" destOrd="0" presId="urn:microsoft.com/office/officeart/2005/8/layout/default"/>
    <dgm:cxn modelId="{D2EAB41D-C30D-4915-8D1E-6690CFE5C213}" type="presParOf" srcId="{82008107-40B0-4692-911E-E96895BB2E12}" destId="{0E146BCF-42D4-4469-A48C-2E25047D55D2}" srcOrd="15" destOrd="0" presId="urn:microsoft.com/office/officeart/2005/8/layout/default"/>
    <dgm:cxn modelId="{80E8BE03-6EB6-47D1-A84B-782C42C6197B}" type="presParOf" srcId="{82008107-40B0-4692-911E-E96895BB2E12}" destId="{4D666432-1298-41BE-8BC5-7A0D7503CDC8}" srcOrd="16" destOrd="0" presId="urn:microsoft.com/office/officeart/2005/8/layout/default"/>
    <dgm:cxn modelId="{5F2C68D4-A62B-419A-AA9E-0C378EA50BD9}" type="presParOf" srcId="{82008107-40B0-4692-911E-E96895BB2E12}" destId="{80E0E013-1FCC-4269-9E67-022F6C1D71DB}" srcOrd="17" destOrd="0" presId="urn:microsoft.com/office/officeart/2005/8/layout/default"/>
    <dgm:cxn modelId="{60310532-681A-482F-B14F-82C09A3D1345}" type="presParOf" srcId="{82008107-40B0-4692-911E-E96895BB2E12}" destId="{B0C9DC01-2B22-4C94-8B18-227988A1EDD7}" srcOrd="18" destOrd="0" presId="urn:microsoft.com/office/officeart/2005/8/layout/default"/>
    <dgm:cxn modelId="{3EA0F834-7195-4CA2-900A-375A76A64565}" type="presParOf" srcId="{82008107-40B0-4692-911E-E96895BB2E12}" destId="{2C914EDE-314D-4931-B2D8-4E80DDE9910B}" srcOrd="19" destOrd="0" presId="urn:microsoft.com/office/officeart/2005/8/layout/default"/>
    <dgm:cxn modelId="{97140B29-5CBA-4905-A7FE-DD3581A21AEA}" type="presParOf" srcId="{82008107-40B0-4692-911E-E96895BB2E12}" destId="{51D79BED-D26F-4471-B421-6AAA983A8428}" srcOrd="20" destOrd="0" presId="urn:microsoft.com/office/officeart/2005/8/layout/default"/>
    <dgm:cxn modelId="{F9363322-318B-4E5B-97FF-B0BFCEB81802}" type="presParOf" srcId="{82008107-40B0-4692-911E-E96895BB2E12}" destId="{95429F7D-2DA2-4A21-A7C9-5707516042E3}" srcOrd="21" destOrd="0" presId="urn:microsoft.com/office/officeart/2005/8/layout/default"/>
    <dgm:cxn modelId="{662E4E7A-08EA-45AE-8960-7194C3A357A7}" type="presParOf" srcId="{82008107-40B0-4692-911E-E96895BB2E12}" destId="{3B3D273C-1A98-4241-8113-241CD9CFD21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68F80-EAE3-451C-858C-E723B90E2F9F}">
      <dsp:nvSpPr>
        <dsp:cNvPr id="0" name=""/>
        <dsp:cNvSpPr/>
      </dsp:nvSpPr>
      <dsp:spPr>
        <a:xfrm>
          <a:off x="0" y="604661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5700" kern="1200" dirty="0"/>
        </a:p>
      </dsp:txBody>
      <dsp:txXfrm>
        <a:off x="0" y="604661"/>
        <a:ext cx="1958139" cy="1174883"/>
      </dsp:txXfrm>
    </dsp:sp>
    <dsp:sp modelId="{7290BA98-263F-430C-9675-171CDAACBE91}">
      <dsp:nvSpPr>
        <dsp:cNvPr id="0" name=""/>
        <dsp:cNvSpPr/>
      </dsp:nvSpPr>
      <dsp:spPr>
        <a:xfrm>
          <a:off x="2160239" y="532653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5700" kern="1200" dirty="0"/>
        </a:p>
      </dsp:txBody>
      <dsp:txXfrm>
        <a:off x="2160239" y="532653"/>
        <a:ext cx="1958139" cy="1174883"/>
      </dsp:txXfrm>
    </dsp:sp>
    <dsp:sp modelId="{7EAA9B28-BD7A-41BC-98D1-F833782248FE}">
      <dsp:nvSpPr>
        <dsp:cNvPr id="0" name=""/>
        <dsp:cNvSpPr/>
      </dsp:nvSpPr>
      <dsp:spPr>
        <a:xfrm>
          <a:off x="4310374" y="504432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5700" kern="1200" dirty="0"/>
        </a:p>
      </dsp:txBody>
      <dsp:txXfrm>
        <a:off x="4310374" y="504432"/>
        <a:ext cx="1958139" cy="1174883"/>
      </dsp:txXfrm>
    </dsp:sp>
    <dsp:sp modelId="{B70E7487-824C-43EB-B444-470A1289E11C}">
      <dsp:nvSpPr>
        <dsp:cNvPr id="0" name=""/>
        <dsp:cNvSpPr/>
      </dsp:nvSpPr>
      <dsp:spPr>
        <a:xfrm>
          <a:off x="6464328" y="504432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5700" kern="1200" dirty="0"/>
        </a:p>
      </dsp:txBody>
      <dsp:txXfrm>
        <a:off x="6464328" y="504432"/>
        <a:ext cx="1958139" cy="1174883"/>
      </dsp:txXfrm>
    </dsp:sp>
    <dsp:sp modelId="{D06B4067-D8CD-40F4-9B50-B882A251CCE0}">
      <dsp:nvSpPr>
        <dsp:cNvPr id="0" name=""/>
        <dsp:cNvSpPr/>
      </dsp:nvSpPr>
      <dsp:spPr>
        <a:xfrm>
          <a:off x="2468" y="187513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5700" kern="1200" dirty="0"/>
        </a:p>
      </dsp:txBody>
      <dsp:txXfrm>
        <a:off x="2468" y="1875130"/>
        <a:ext cx="1958139" cy="1174883"/>
      </dsp:txXfrm>
    </dsp:sp>
    <dsp:sp modelId="{933CADDE-D5E5-4849-9D42-98F9E1424C3D}">
      <dsp:nvSpPr>
        <dsp:cNvPr id="0" name=""/>
        <dsp:cNvSpPr/>
      </dsp:nvSpPr>
      <dsp:spPr>
        <a:xfrm>
          <a:off x="2156421" y="187513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6</a:t>
          </a:r>
          <a:endParaRPr lang="ru-RU" sz="5700" kern="1200" dirty="0"/>
        </a:p>
      </dsp:txBody>
      <dsp:txXfrm>
        <a:off x="2156421" y="1875130"/>
        <a:ext cx="1958139" cy="1174883"/>
      </dsp:txXfrm>
    </dsp:sp>
    <dsp:sp modelId="{E4DCE0CC-21D7-45EC-A653-D0735ADBDE0C}">
      <dsp:nvSpPr>
        <dsp:cNvPr id="0" name=""/>
        <dsp:cNvSpPr/>
      </dsp:nvSpPr>
      <dsp:spPr>
        <a:xfrm>
          <a:off x="4310374" y="187513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7</a:t>
          </a:r>
          <a:endParaRPr lang="ru-RU" sz="5700" kern="1200" dirty="0"/>
        </a:p>
      </dsp:txBody>
      <dsp:txXfrm>
        <a:off x="4310374" y="1875130"/>
        <a:ext cx="1958139" cy="1174883"/>
      </dsp:txXfrm>
    </dsp:sp>
    <dsp:sp modelId="{42F448CF-8941-42F5-8E26-3BFD7B8286A6}">
      <dsp:nvSpPr>
        <dsp:cNvPr id="0" name=""/>
        <dsp:cNvSpPr/>
      </dsp:nvSpPr>
      <dsp:spPr>
        <a:xfrm>
          <a:off x="6466796" y="1900813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8</a:t>
          </a:r>
          <a:endParaRPr lang="ru-RU" sz="5700" kern="1200" dirty="0"/>
        </a:p>
      </dsp:txBody>
      <dsp:txXfrm>
        <a:off x="6466796" y="1900813"/>
        <a:ext cx="1958139" cy="1174883"/>
      </dsp:txXfrm>
    </dsp:sp>
    <dsp:sp modelId="{4D666432-1298-41BE-8BC5-7A0D7503CDC8}">
      <dsp:nvSpPr>
        <dsp:cNvPr id="0" name=""/>
        <dsp:cNvSpPr/>
      </dsp:nvSpPr>
      <dsp:spPr>
        <a:xfrm>
          <a:off x="2468" y="3245827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9</a:t>
          </a:r>
          <a:endParaRPr lang="ru-RU" sz="5700" kern="1200" dirty="0"/>
        </a:p>
      </dsp:txBody>
      <dsp:txXfrm>
        <a:off x="2468" y="3245827"/>
        <a:ext cx="1958139" cy="1174883"/>
      </dsp:txXfrm>
    </dsp:sp>
    <dsp:sp modelId="{B0C9DC01-2B22-4C94-8B18-227988A1EDD7}">
      <dsp:nvSpPr>
        <dsp:cNvPr id="0" name=""/>
        <dsp:cNvSpPr/>
      </dsp:nvSpPr>
      <dsp:spPr>
        <a:xfrm>
          <a:off x="2156421" y="3245827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10</a:t>
          </a:r>
          <a:endParaRPr lang="ru-RU" sz="5700" kern="1200" dirty="0"/>
        </a:p>
      </dsp:txBody>
      <dsp:txXfrm>
        <a:off x="2156421" y="3245827"/>
        <a:ext cx="1958139" cy="1174883"/>
      </dsp:txXfrm>
    </dsp:sp>
    <dsp:sp modelId="{51D79BED-D26F-4471-B421-6AAA983A8428}">
      <dsp:nvSpPr>
        <dsp:cNvPr id="0" name=""/>
        <dsp:cNvSpPr/>
      </dsp:nvSpPr>
      <dsp:spPr>
        <a:xfrm>
          <a:off x="4310374" y="3245827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11</a:t>
          </a:r>
          <a:endParaRPr lang="ru-RU" sz="5700" kern="1200" dirty="0"/>
        </a:p>
      </dsp:txBody>
      <dsp:txXfrm>
        <a:off x="4310374" y="3245827"/>
        <a:ext cx="1958139" cy="1174883"/>
      </dsp:txXfrm>
    </dsp:sp>
    <dsp:sp modelId="{3B3D273C-1A98-4241-8113-241CD9CFD21A}">
      <dsp:nvSpPr>
        <dsp:cNvPr id="0" name=""/>
        <dsp:cNvSpPr/>
      </dsp:nvSpPr>
      <dsp:spPr>
        <a:xfrm>
          <a:off x="6464328" y="3245827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hlinkClick xmlns:r="http://schemas.openxmlformats.org/officeDocument/2006/relationships" r:id="" action="ppaction://hlinksldjump"/>
            </a:rPr>
            <a:t>12</a:t>
          </a:r>
          <a:endParaRPr lang="ru-RU" sz="5700" kern="1200" dirty="0"/>
        </a:p>
      </dsp:txBody>
      <dsp:txXfrm>
        <a:off x="6464328" y="3245827"/>
        <a:ext cx="1958139" cy="1174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5ACCB7-A6EF-4FC3-A0C4-CE515113A4A1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312F25-8D19-43CE-9993-E287B011FE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30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НаноМышки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Викторина по информатике</a:t>
            </a:r>
          </a:p>
          <a:p>
            <a:r>
              <a:rPr lang="ru-RU" dirty="0" smtClean="0"/>
              <a:t>Подготовила учитель информатики </a:t>
            </a:r>
            <a:r>
              <a:rPr lang="ru-RU" dirty="0" err="1" smtClean="0"/>
              <a:t>Сидоровская</a:t>
            </a:r>
            <a:r>
              <a:rPr lang="ru-RU" dirty="0" smtClean="0"/>
              <a:t> Е.С.</a:t>
            </a:r>
            <a:endParaRPr lang="ru-RU" dirty="0"/>
          </a:p>
        </p:txBody>
      </p:sp>
      <p:pic>
        <p:nvPicPr>
          <p:cNvPr id="1026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64" y="5966268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dateks.lv/images/pic/1360/1360/361/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ПРИНТЕР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39696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ertech.ru/image/cache/catalog/2016-jun/168/9091603_prod_img_1-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5051715" cy="50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СКАНЕР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90" y="58959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373215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КУРСОР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13883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652120" cy="42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70375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Анаграмма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cap="all" dirty="0" err="1" smtClean="0"/>
              <a:t>Россоцерп</a:t>
            </a:r>
            <a:endParaRPr lang="ru-RU" b="1" cap="all" dirty="0" smtClean="0"/>
          </a:p>
          <a:p>
            <a:pPr algn="ctr"/>
            <a:r>
              <a:rPr lang="ru-RU" b="1" cap="all" dirty="0" smtClean="0"/>
              <a:t>Процессор</a:t>
            </a:r>
            <a:r>
              <a:rPr lang="ru-RU" dirty="0" smtClean="0"/>
              <a:t> </a:t>
            </a:r>
          </a:p>
          <a:p>
            <a:pPr algn="ctr"/>
            <a:r>
              <a:rPr lang="ru-RU" b="1" cap="all" dirty="0" err="1" smtClean="0"/>
              <a:t>Шакым</a:t>
            </a:r>
            <a:endParaRPr lang="ru-RU" b="1" cap="all" dirty="0" smtClean="0"/>
          </a:p>
          <a:p>
            <a:pPr algn="ctr"/>
            <a:r>
              <a:rPr lang="ru-RU" b="1" cap="all" dirty="0" smtClean="0"/>
              <a:t>Мышка</a:t>
            </a:r>
            <a:r>
              <a:rPr lang="ru-RU" dirty="0" smtClean="0"/>
              <a:t> </a:t>
            </a:r>
          </a:p>
          <a:p>
            <a:pPr algn="ctr"/>
            <a:r>
              <a:rPr lang="ru-RU" b="1" cap="all" dirty="0" err="1" smtClean="0"/>
              <a:t>Террипн</a:t>
            </a:r>
            <a:endParaRPr lang="ru-RU" b="1" cap="all" dirty="0" smtClean="0"/>
          </a:p>
          <a:p>
            <a:pPr algn="ctr"/>
            <a:r>
              <a:rPr lang="ru-RU" b="1" dirty="0" smtClean="0"/>
              <a:t>ПРИНТЕР</a:t>
            </a:r>
          </a:p>
          <a:p>
            <a:pPr algn="ctr"/>
            <a:r>
              <a:rPr lang="ru-RU" b="1" cap="all" dirty="0" err="1" smtClean="0"/>
              <a:t>Алатувикра</a:t>
            </a:r>
            <a:endParaRPr lang="ru-RU" b="1" cap="all" dirty="0" smtClean="0"/>
          </a:p>
          <a:p>
            <a:pPr algn="ctr"/>
            <a:r>
              <a:rPr lang="ru-RU" b="1" dirty="0" smtClean="0"/>
              <a:t>КЛАВИАТУРА</a:t>
            </a:r>
          </a:p>
          <a:p>
            <a:pPr algn="ctr"/>
            <a:r>
              <a:rPr lang="ru-RU" b="1" cap="all" dirty="0" err="1" smtClean="0"/>
              <a:t>Тьмапя</a:t>
            </a:r>
            <a:endParaRPr lang="ru-RU" b="1" cap="all" dirty="0" smtClean="0"/>
          </a:p>
          <a:p>
            <a:pPr algn="ctr"/>
            <a:r>
              <a:rPr lang="ru-RU" b="1" dirty="0" smtClean="0"/>
              <a:t>ПАМЯТЬ</a:t>
            </a:r>
          </a:p>
          <a:p>
            <a:pPr algn="ctr"/>
            <a:r>
              <a:rPr lang="ru-RU" b="1" cap="all" dirty="0" err="1" smtClean="0"/>
              <a:t>Лайф</a:t>
            </a:r>
            <a:endParaRPr lang="ru-RU" b="1" cap="all" dirty="0" smtClean="0"/>
          </a:p>
          <a:p>
            <a:pPr algn="ctr"/>
            <a:r>
              <a:rPr lang="ru-RU" b="1" dirty="0" smtClean="0"/>
              <a:t>ФАЙЛ</a:t>
            </a:r>
          </a:p>
          <a:p>
            <a:pPr algn="ctr"/>
            <a:r>
              <a:rPr lang="ru-RU" b="1" cap="all" dirty="0" err="1" smtClean="0"/>
              <a:t>Маропграм</a:t>
            </a:r>
            <a:endParaRPr lang="ru-RU" dirty="0" smtClean="0"/>
          </a:p>
          <a:p>
            <a:pPr algn="ctr"/>
            <a:r>
              <a:rPr lang="ru-RU" b="1" dirty="0" smtClean="0"/>
              <a:t>ПРОГРАММА</a:t>
            </a:r>
          </a:p>
          <a:p>
            <a:pPr algn="ctr"/>
            <a:r>
              <a:rPr lang="ru-RU" b="1" cap="all" dirty="0" err="1" smtClean="0"/>
              <a:t>Тайб</a:t>
            </a:r>
            <a:endParaRPr lang="ru-RU" dirty="0" smtClean="0"/>
          </a:p>
          <a:p>
            <a:pPr algn="ctr"/>
            <a:r>
              <a:rPr lang="ru-RU" b="1" dirty="0" smtClean="0"/>
              <a:t>БАЙТ</a:t>
            </a:r>
          </a:p>
          <a:p>
            <a:endParaRPr lang="ru-RU" dirty="0"/>
          </a:p>
        </p:txBody>
      </p:sp>
      <p:pic>
        <p:nvPicPr>
          <p:cNvPr id="4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6979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Дешифратор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компьютере диски не растут</a:t>
            </a:r>
          </a:p>
          <a:p>
            <a:r>
              <a:rPr lang="ru-RU" i="1" dirty="0" smtClean="0"/>
              <a:t>На берёзе яблоки не растут</a:t>
            </a:r>
            <a:endParaRPr lang="ru-RU" dirty="0" smtClean="0"/>
          </a:p>
          <a:p>
            <a:r>
              <a:rPr lang="ru-RU" dirty="0" smtClean="0"/>
              <a:t>Процессор тактовой частотой не испортишь</a:t>
            </a:r>
          </a:p>
          <a:p>
            <a:r>
              <a:rPr lang="ru-RU" i="1" dirty="0" smtClean="0"/>
              <a:t>Кашу маслом не испортишь</a:t>
            </a:r>
            <a:endParaRPr lang="ru-RU" dirty="0" smtClean="0"/>
          </a:p>
          <a:p>
            <a:r>
              <a:rPr lang="ru-RU" dirty="0" smtClean="0"/>
              <a:t>Не дорога программа, дорог алгоритм</a:t>
            </a:r>
          </a:p>
          <a:p>
            <a:r>
              <a:rPr lang="ru-RU" i="1" dirty="0" smtClean="0"/>
              <a:t>Не дорог подарок, дорого внимание</a:t>
            </a:r>
            <a:endParaRPr lang="ru-RU" dirty="0" smtClean="0"/>
          </a:p>
          <a:p>
            <a:r>
              <a:rPr lang="ru-RU" dirty="0" smtClean="0"/>
              <a:t>Вирусов бояться, в Интернет не ходить</a:t>
            </a:r>
          </a:p>
          <a:p>
            <a:r>
              <a:rPr lang="ru-RU" i="1" dirty="0" smtClean="0"/>
              <a:t>Волков бояться, в лес не ходить</a:t>
            </a:r>
            <a:endParaRPr lang="ru-RU" dirty="0" smtClean="0"/>
          </a:p>
          <a:p>
            <a:r>
              <a:rPr lang="ru-RU" dirty="0" smtClean="0"/>
              <a:t>По компьютеру встречают, по программе провожают</a:t>
            </a:r>
          </a:p>
          <a:p>
            <a:r>
              <a:rPr lang="ru-RU" i="1" dirty="0"/>
              <a:t>По одёжке встречают, по уму провожают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908358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 это значило?</a:t>
            </a:r>
            <a:endParaRPr lang="ru-RU" dirty="0"/>
          </a:p>
        </p:txBody>
      </p:sp>
      <p:pic>
        <p:nvPicPr>
          <p:cNvPr id="4" name="Объект 3" descr="http://festival.1september.ru/articles/638070/Image102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253604" cy="12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638070/Image1027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18837"/>
            <a:ext cx="2592288" cy="1255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638070/Image1027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5112568" cy="186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инфоурок документы\x_2e0083f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81633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бы это значило?</a:t>
            </a:r>
          </a:p>
        </p:txBody>
      </p:sp>
      <p:pic>
        <p:nvPicPr>
          <p:cNvPr id="4" name="Объект 3" descr="http://festival.1september.ru/articles/638070/Image1028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62088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estival.1september.ru/articles/638070/Image102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4807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638070/Image1028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52122"/>
            <a:ext cx="396044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F:\инфоурок документы\x_2e0083f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924123"/>
          </a:xfrm>
        </p:spPr>
        <p:txBody>
          <a:bodyPr>
            <a:normAutofit/>
          </a:bodyPr>
          <a:lstStyle/>
          <a:p>
            <a:r>
              <a:rPr lang="ru-RU" sz="4000" i="1" dirty="0">
                <a:ea typeface="Calibri"/>
                <a:cs typeface="Times New Roman"/>
              </a:rPr>
              <a:t>Восьмеричной</a:t>
            </a: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2088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Если бы осьминоги умели считать, то какой бы системой счисления они скорее всего пользовались?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3036"/>
            <a:ext cx="38575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1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4437113"/>
            <a:ext cx="4464496" cy="936104"/>
          </a:xfrm>
        </p:spPr>
        <p:txBody>
          <a:bodyPr>
            <a:normAutofit/>
          </a:bodyPr>
          <a:lstStyle/>
          <a:p>
            <a:r>
              <a:rPr lang="ru-RU" sz="3600" i="1" dirty="0"/>
              <a:t>Порт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Романтическое место в компьютере, где может причалить усталое и потрепанное бурями периферийное </a:t>
            </a:r>
            <a:r>
              <a:rPr lang="ru-RU" dirty="0" smtClean="0"/>
              <a:t>устройство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5560"/>
            <a:ext cx="3194298" cy="274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44" y="5913811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и мы!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45" y="2420888"/>
            <a:ext cx="2592288" cy="34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81292"/>
            <a:ext cx="1054699" cy="7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557029"/>
            <a:ext cx="7772400" cy="1046634"/>
          </a:xfrm>
        </p:spPr>
        <p:txBody>
          <a:bodyPr>
            <a:normAutofit/>
          </a:bodyPr>
          <a:lstStyle/>
          <a:p>
            <a:r>
              <a:rPr lang="ru-RU" sz="2800" i="1" dirty="0"/>
              <a:t>Бинарная или двоичная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3024336"/>
          </a:xfrm>
        </p:spPr>
        <p:txBody>
          <a:bodyPr/>
          <a:lstStyle/>
          <a:p>
            <a:pPr algn="ctr"/>
            <a:r>
              <a:rPr lang="ru-RU" dirty="0"/>
              <a:t>Какая система счисления используется в компьютере?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995"/>
            <a:ext cx="3879394" cy="274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64" y="5915848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4221089"/>
            <a:ext cx="5256584" cy="1008112"/>
          </a:xfrm>
        </p:spPr>
        <p:txBody>
          <a:bodyPr>
            <a:normAutofit/>
          </a:bodyPr>
          <a:lstStyle/>
          <a:p>
            <a:r>
              <a:rPr lang="ru-RU" sz="3200" i="1" dirty="0"/>
              <a:t>Для игр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794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Неумолимая статистика утверждает: две трети тех, кто имеет дома компьютер, использует его в первую очередь для этого.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164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64" y="5899095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70305" cy="1818431"/>
          </a:xfrm>
        </p:spPr>
        <p:txBody>
          <a:bodyPr>
            <a:normAutofit/>
          </a:bodyPr>
          <a:lstStyle/>
          <a:p>
            <a:r>
              <a:rPr lang="ru-RU" sz="3200" i="1" dirty="0"/>
              <a:t>Компьютер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Домашняя библиотека, кинотеатр, школа, игротека и клуб по интересам в одном лице – это…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4" y="3103511"/>
            <a:ext cx="4268713" cy="320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68" y="5907919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4750698"/>
            <a:ext cx="2232248" cy="636091"/>
          </a:xfrm>
        </p:spPr>
        <p:txBody>
          <a:bodyPr>
            <a:normAutofit/>
          </a:bodyPr>
          <a:lstStyle/>
          <a:p>
            <a:r>
              <a:rPr lang="ru-RU" sz="3200" i="1" dirty="0"/>
              <a:t>Буква «С»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Какая латинская буква является и названием самого популярного витамина, и именем первого жесткого диска?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2780928"/>
            <a:ext cx="276710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0" b="1" dirty="0" smtClean="0"/>
              <a:t>С:</a:t>
            </a:r>
            <a:endParaRPr lang="ru-RU" sz="25000" b="1" dirty="0"/>
          </a:p>
        </p:txBody>
      </p:sp>
      <p:pic>
        <p:nvPicPr>
          <p:cNvPr id="6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82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arkonmedia.com/uploads/posts/2011-06/1308662886_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860032" cy="27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573017"/>
            <a:ext cx="7992888" cy="1224136"/>
          </a:xfrm>
        </p:spPr>
        <p:txBody>
          <a:bodyPr>
            <a:normAutofit/>
          </a:bodyPr>
          <a:lstStyle/>
          <a:p>
            <a:r>
              <a:rPr lang="ru-RU" sz="3200" i="1" dirty="0"/>
              <a:t>Гибкий, жесткий, </a:t>
            </a:r>
            <a:endParaRPr lang="en-US" sz="3200" i="1" dirty="0" smtClean="0"/>
          </a:p>
          <a:p>
            <a:r>
              <a:rPr lang="ru-RU" sz="3200" i="1" dirty="0" smtClean="0"/>
              <a:t>компакт-диски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Какой магнитный носитель имеет форму пиццы? </a:t>
            </a:r>
          </a:p>
        </p:txBody>
      </p:sp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82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ages.e2e4online.ru/o/2075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633730" cy="28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25144"/>
            <a:ext cx="6980889" cy="852115"/>
          </a:xfrm>
        </p:spPr>
        <p:txBody>
          <a:bodyPr>
            <a:normAutofit/>
          </a:bodyPr>
          <a:lstStyle/>
          <a:p>
            <a:r>
              <a:rPr lang="ru-RU" sz="3200" i="1" dirty="0"/>
              <a:t>Компьютер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Чаще всего их используют для развлечения, во вторую очередь - для образования, а в третью - для ведения семейного бюджета, иногда - в качестве пишущей машинки. Что это? </a:t>
            </a:r>
          </a:p>
        </p:txBody>
      </p:sp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64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userapi.com/FTC2CBkL1HmcG8vW4Nn7uk1fwiFZYmn429RcyQ/aVUTzHjIBUw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4862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3068960"/>
            <a:ext cx="6476833" cy="1368152"/>
          </a:xfrm>
        </p:spPr>
        <p:txBody>
          <a:bodyPr>
            <a:normAutofit/>
          </a:bodyPr>
          <a:lstStyle/>
          <a:p>
            <a:r>
              <a:rPr lang="ru-RU" sz="3200" i="1" dirty="0"/>
              <a:t>Одна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Сколько точек в пикселе? </a:t>
            </a:r>
          </a:p>
        </p:txBody>
      </p:sp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66" y="591728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717032"/>
            <a:ext cx="6048672" cy="2268252"/>
          </a:xfrm>
        </p:spPr>
        <p:txBody>
          <a:bodyPr>
            <a:normAutofit/>
          </a:bodyPr>
          <a:lstStyle/>
          <a:p>
            <a:r>
              <a:rPr lang="ru-RU" sz="3200" i="1" dirty="0"/>
              <a:t>О песочных часах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 средние века их изготовляли из горного хрусталя и специальным образом дробленого мрамора. Их специальные модели носили, прикрепляя к колену. Сейчас в быту они почти не встречаются, правда, любители компьютеров их видят очень часто. О чем идет речь?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8002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0295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312075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У Рабочего стола</a:t>
            </a:r>
            <a:r>
              <a:rPr lang="ru-RU" sz="3200" i="1" dirty="0"/>
              <a:t> </a:t>
            </a:r>
            <a:endParaRPr lang="ru-RU" sz="3200" i="1" dirty="0" smtClean="0"/>
          </a:p>
          <a:p>
            <a:r>
              <a:rPr lang="ru-RU" sz="3200" i="1" dirty="0" err="1" smtClean="0"/>
              <a:t>Windows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 какого стола </a:t>
            </a:r>
            <a:r>
              <a:rPr lang="ru-RU" dirty="0" smtClean="0"/>
              <a:t>РАБОЧАЯ ПОВЕРХНОСТЬ </a:t>
            </a:r>
            <a:r>
              <a:rPr lang="ru-RU" dirty="0"/>
              <a:t>расположена не горизонтально, а вертикально? </a:t>
            </a:r>
          </a:p>
        </p:txBody>
      </p:sp>
      <p:pic>
        <p:nvPicPr>
          <p:cNvPr id="5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66" y="5956278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vatars.mds.yandex.net/get-pdb/1211668/6b2b2321-d6bd-4a8e-a2ba-77fdca632992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5677"/>
            <a:ext cx="4689041" cy="29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3120752"/>
          </a:xfrm>
        </p:spPr>
        <p:txBody>
          <a:bodyPr>
            <a:normAutofit/>
          </a:bodyPr>
          <a:lstStyle/>
          <a:p>
            <a:r>
              <a:rPr lang="ru-RU" sz="3200" i="1" dirty="0"/>
              <a:t>Имя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Оно есть как у файла, так и у человека. </a:t>
            </a:r>
          </a:p>
        </p:txBody>
      </p:sp>
      <p:pic>
        <p:nvPicPr>
          <p:cNvPr id="24578" name="Picture 2" descr="https://ds03.infourok.ru/uploads/ex/0955/0000cca4-71118bad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13" y="586297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Дальше. Дальше.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40497"/>
              </p:ext>
            </p:extLst>
          </p:nvPr>
        </p:nvGraphicFramePr>
        <p:xfrm>
          <a:off x="179512" y="1600200"/>
          <a:ext cx="842493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F:\инфоурок документы\x_2e0083f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29859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25602" name="Picture 2" descr="https://dumielauxepices.net/sites/default/files/drawn-mouse-transparent-background-555952-94186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12248">
            <a:off x="-30331" y="3043046"/>
            <a:ext cx="3528392" cy="34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6482E-6 C -3.33333E-6 0.1276 0.07466 0.22676 0.1665 0.22676 C 0.26059 0.22676 0.33594 0.1276 0.33594 4.66482E-6 C 0.33594 -0.12737 0.41129 -0.22585 0.50556 -0.22585 C 0.59705 -0.22585 0.67275 -0.12737 0.67275 4.66482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загадку, напиши отгадку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Хозяин лесной просыпается весной. А зимой под снежный вой спит в избушке снеговой. </a:t>
            </a: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Что такое перед нами: две оглобли за ушами,</a:t>
            </a:r>
            <a:r>
              <a:rPr lang="ru-RU" sz="2000" dirty="0" smtClean="0"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/>
              </a:rPr>
              <a:t>а глазах по колесу и оглобля на носу.</a:t>
            </a:r>
          </a:p>
          <a:p>
            <a:r>
              <a:rPr lang="ru-RU" dirty="0"/>
              <a:t>Поле чёрно-белым стало. То дожди, то сыплет </a:t>
            </a:r>
            <a:r>
              <a:rPr lang="ru-RU" dirty="0" smtClean="0"/>
              <a:t>снег. А </a:t>
            </a:r>
            <a:r>
              <a:rPr lang="ru-RU" dirty="0"/>
              <a:t>ещё похолодало, льдом сковало воды рек</a:t>
            </a:r>
            <a:r>
              <a:rPr lang="ru-RU" dirty="0" smtClean="0"/>
              <a:t>. Мёрзнет </a:t>
            </a:r>
            <a:r>
              <a:rPr lang="ru-RU" dirty="0"/>
              <a:t>в поле озимь ржи. Что за месяц, подскажи. </a:t>
            </a:r>
            <a:endParaRPr lang="ru-RU" dirty="0" smtClean="0">
              <a:solidFill>
                <a:srgbClr val="000000"/>
              </a:solidFill>
              <a:effectLst/>
              <a:ea typeface="Times New Roman"/>
            </a:endParaRPr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Птичка-невеличка, носик стальной, хвостик льняной. </a:t>
            </a:r>
            <a:endParaRPr lang="ru-RU" dirty="0" smtClean="0"/>
          </a:p>
          <a:p>
            <a:pPr indent="190500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Ты за ней, а она от тебя. Ты от неё, а она за тобой. </a:t>
            </a:r>
            <a:endParaRPr lang="ru-RU" dirty="0" smtClean="0"/>
          </a:p>
          <a:p>
            <a:r>
              <a:rPr lang="ru-RU" dirty="0"/>
              <a:t>Модница крылатая, платье </a:t>
            </a:r>
            <a:r>
              <a:rPr lang="ru-RU" dirty="0" smtClean="0"/>
              <a:t>полосатое, ростом </a:t>
            </a:r>
            <a:r>
              <a:rPr lang="ru-RU" dirty="0"/>
              <a:t>хоть и кроха, укусит — будет плохо. </a:t>
            </a:r>
            <a:endParaRPr lang="ru-RU" dirty="0" smtClean="0">
              <a:solidFill>
                <a:srgbClr val="000000"/>
              </a:solidFill>
              <a:effectLst/>
              <a:ea typeface="Times New Roman"/>
            </a:endParaRPr>
          </a:p>
          <a:p>
            <a:r>
              <a:rPr lang="ru-RU" dirty="0"/>
              <a:t>В Москве говорят, а всюду слышно. </a:t>
            </a:r>
          </a:p>
        </p:txBody>
      </p:sp>
      <p:sp>
        <p:nvSpPr>
          <p:cNvPr id="6" name="AutoShape 6" descr="ÐÐ°ÑÑÐ¸Ð½ÐºÐ¸ Ð¿Ð¾ Ð·Ð°Ð¿ÑÐ¾ÑÑ Ð¾Ñ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¾Ñ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44" y="5927019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загадку, напиши отгадку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Он на вокзале есть всегда, к нему подходят поезда. Двойное «р» содержит он и называется ... </a:t>
            </a:r>
            <a:endParaRPr lang="ru-RU" dirty="0" smtClean="0"/>
          </a:p>
          <a:p>
            <a:r>
              <a:rPr lang="ru-RU" dirty="0" smtClean="0"/>
              <a:t>Красивое </a:t>
            </a:r>
            <a:r>
              <a:rPr lang="ru-RU" dirty="0"/>
              <a:t>коромысло над лесом повисло. </a:t>
            </a:r>
            <a:endParaRPr lang="ru-RU" dirty="0" smtClean="0"/>
          </a:p>
          <a:p>
            <a:r>
              <a:rPr lang="ru-RU" dirty="0"/>
              <a:t>И не снег, и не лёд, а серебром деревья уберёт. </a:t>
            </a:r>
            <a:endParaRPr lang="ru-RU" dirty="0" smtClean="0"/>
          </a:p>
          <a:p>
            <a:r>
              <a:rPr lang="ru-RU" dirty="0"/>
              <a:t>Летит птица орёл: крылом махнула, весь мир закрыла. </a:t>
            </a:r>
            <a:endParaRPr lang="ru-RU" dirty="0" smtClean="0"/>
          </a:p>
          <a:p>
            <a:r>
              <a:rPr lang="ru-RU" dirty="0"/>
              <a:t>Овсом не кормят, кнутом не гонят, а как пашет — семь плугов тащит. </a:t>
            </a:r>
            <a:endParaRPr lang="ru-RU" dirty="0" smtClean="0"/>
          </a:p>
          <a:p>
            <a:r>
              <a:rPr lang="ru-RU" dirty="0"/>
              <a:t>Уплетая калачи, ехал парень на печи. Прокатился по деревне и женился на царевне. Кто это? </a:t>
            </a:r>
            <a:endParaRPr lang="ru-RU" dirty="0" smtClean="0"/>
          </a:p>
          <a:p>
            <a:r>
              <a:rPr lang="ru-RU" dirty="0"/>
              <a:t>Странный зверь на дне живёт: ходит задом наперёд. </a:t>
            </a:r>
            <a:endParaRPr lang="ru-RU" dirty="0" smtClean="0"/>
          </a:p>
        </p:txBody>
      </p:sp>
      <p:pic>
        <p:nvPicPr>
          <p:cNvPr id="4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39" y="5957444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загадку, напиши отгадку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6855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Всё лето стояли, зимы ожидали. Дождались поры, помчались с горы. </a:t>
            </a:r>
            <a:endParaRPr lang="ru-RU" dirty="0" smtClean="0"/>
          </a:p>
          <a:p>
            <a:r>
              <a:rPr lang="ru-RU" dirty="0"/>
              <a:t>Сам дней не знает, а другим указывает. </a:t>
            </a:r>
            <a:endParaRPr lang="ru-RU" dirty="0" smtClean="0"/>
          </a:p>
          <a:p>
            <a:r>
              <a:rPr lang="ru-RU" dirty="0"/>
              <a:t>День и ночь стоит на крыше этот чудо-постовой: всё увидит, всё услышит, всем поделится со мной</a:t>
            </a:r>
            <a:r>
              <a:rPr lang="ru-RU" dirty="0" smtClean="0"/>
              <a:t>.</a:t>
            </a:r>
          </a:p>
          <a:p>
            <a:r>
              <a:rPr lang="ru-RU" dirty="0"/>
              <a:t>Не похож я на пятак, не похож на рублик. Круглый я, да не дурак, с дыркой, но не бублик. </a:t>
            </a:r>
            <a:endParaRPr lang="ru-RU" dirty="0" smtClean="0"/>
          </a:p>
          <a:p>
            <a:r>
              <a:rPr lang="ru-RU" dirty="0"/>
              <a:t>Немытое в рот ни за что не возьмёт. И ты будь таким, как чистюля </a:t>
            </a:r>
            <a:r>
              <a:rPr lang="ru-RU" dirty="0" smtClean="0"/>
              <a:t>...</a:t>
            </a:r>
          </a:p>
          <a:p>
            <a:r>
              <a:rPr lang="ru-RU" dirty="0"/>
              <a:t>Крыльев нет у этой птицы, но нельзя не подивиться: лишь распустит птица хвост — и поднимется до звёзд. </a:t>
            </a:r>
          </a:p>
        </p:txBody>
      </p:sp>
      <p:pic>
        <p:nvPicPr>
          <p:cNvPr id="4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29859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загадку, напиши отгадку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ней одежонки — одни распашонки, их сотню надела, сама белотела. </a:t>
            </a:r>
            <a:endParaRPr lang="ru-RU" dirty="0" smtClean="0"/>
          </a:p>
          <a:p>
            <a:r>
              <a:rPr lang="ru-RU" dirty="0"/>
              <a:t>Старушка ползёт, избушку везёт. </a:t>
            </a:r>
            <a:endParaRPr lang="ru-RU" dirty="0" smtClean="0"/>
          </a:p>
          <a:p>
            <a:r>
              <a:rPr lang="ru-RU" dirty="0"/>
              <a:t>Хожу-брожу не по лесам, а по усам и волосам, и зубы у меня длиннее, чем у волка и медведя. </a:t>
            </a:r>
            <a:endParaRPr lang="ru-RU" dirty="0" smtClean="0"/>
          </a:p>
          <a:p>
            <a:r>
              <a:rPr lang="ru-RU" dirty="0"/>
              <a:t>Смело в небе проплывает, обгоняя птиц полёт. Человек им управляет. Что же это? </a:t>
            </a:r>
            <a:endParaRPr lang="ru-RU" dirty="0" smtClean="0"/>
          </a:p>
          <a:p>
            <a:r>
              <a:rPr lang="ru-RU" dirty="0"/>
              <a:t>Что за дерево стоит — ветра нет, а лист дрожит</a:t>
            </a:r>
            <a:r>
              <a:rPr lang="ru-RU" dirty="0" smtClean="0"/>
              <a:t>?</a:t>
            </a:r>
          </a:p>
          <a:p>
            <a:r>
              <a:rPr lang="ru-RU" dirty="0"/>
              <a:t>Течёт, течёт — не вытечет. Бежит, бежит — не выбежит. </a:t>
            </a:r>
          </a:p>
        </p:txBody>
      </p:sp>
      <p:pic>
        <p:nvPicPr>
          <p:cNvPr id="4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66" y="5900295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загадку, напиши отгадку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этой узенькой коробке ты найдёшь карандаши, ручки, перья, скрепки, кнопки — что угодно для души. </a:t>
            </a:r>
            <a:endParaRPr lang="ru-RU" dirty="0" smtClean="0"/>
          </a:p>
          <a:p>
            <a:r>
              <a:rPr lang="ru-RU" dirty="0"/>
              <a:t>Стеклянный шарик, а в нём фонарик. Под потолком висит, на нас глядит. </a:t>
            </a:r>
            <a:endParaRPr lang="ru-RU" dirty="0" smtClean="0"/>
          </a:p>
          <a:p>
            <a:r>
              <a:rPr lang="ru-RU" dirty="0"/>
              <a:t>На странице букваря тридцать три богатыря. Мудрецов-богатырей знает каждый грамотей. </a:t>
            </a:r>
            <a:endParaRPr lang="ru-RU" dirty="0" smtClean="0"/>
          </a:p>
          <a:p>
            <a:r>
              <a:rPr lang="ru-RU" dirty="0"/>
              <a:t>Без языка говорит, без ушей слышит. </a:t>
            </a:r>
            <a:endParaRPr lang="ru-RU" dirty="0" smtClean="0"/>
          </a:p>
          <a:p>
            <a:r>
              <a:rPr lang="ru-RU" dirty="0"/>
              <a:t>Он по виду брат баяну, где веселье, там и он. Я подсказывать не стану. Всем знаком ...</a:t>
            </a:r>
          </a:p>
        </p:txBody>
      </p:sp>
      <p:pic>
        <p:nvPicPr>
          <p:cNvPr id="4" name="Picture 2" descr="F:\инфоурок документы\x_2e0083f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38" y="5967587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11560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:\инфоурок документы\x_2e0083f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1054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МОНИТОР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0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456</TotalTime>
  <Words>866</Words>
  <Application>Microsoft Office PowerPoint</Application>
  <PresentationFormat>Экран (4:3)</PresentationFormat>
  <Paragraphs>116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НаноМышки</vt:lpstr>
      <vt:lpstr>А вот и мы!</vt:lpstr>
      <vt:lpstr>Дальше. Дальше.</vt:lpstr>
      <vt:lpstr>Отгадай загадку, напиши отгадку</vt:lpstr>
      <vt:lpstr>Отгадай загадку, напиши отгадку</vt:lpstr>
      <vt:lpstr>Отгадай загадку, напиши отгадку</vt:lpstr>
      <vt:lpstr>Отгадай загадку, напиши отгадку</vt:lpstr>
      <vt:lpstr>Отгадай загадку, напиши отгадку</vt:lpstr>
      <vt:lpstr>МОНИТОР </vt:lpstr>
      <vt:lpstr>ПРИНТЕР</vt:lpstr>
      <vt:lpstr>СКАНЕР</vt:lpstr>
      <vt:lpstr>КУРСОР</vt:lpstr>
      <vt:lpstr>ПЛАТА</vt:lpstr>
      <vt:lpstr>Анаграмма </vt:lpstr>
      <vt:lpstr>Дешифратор</vt:lpstr>
      <vt:lpstr>Что бы это значило?</vt:lpstr>
      <vt:lpstr>Что бы это значило?</vt:lpstr>
      <vt:lpstr>Если бы осьминоги умели считать, то какой бы системой счисления они скорее всего пользовались? </vt:lpstr>
      <vt:lpstr>Романтическое место в компьютере, где может причалить усталое и потрепанное бурями периферийное устройство</vt:lpstr>
      <vt:lpstr>Какая система счисления используется в компьютере? </vt:lpstr>
      <vt:lpstr>Неумолимая статистика утверждает: две трети тех, кто имеет дома компьютер, использует его в первую очередь для этого. </vt:lpstr>
      <vt:lpstr>Домашняя библиотека, кинотеатр, школа, игротека и клуб по интересам в одном лице – это… </vt:lpstr>
      <vt:lpstr>Какая латинская буква является и названием самого популярного витамина, и именем первого жесткого диска? </vt:lpstr>
      <vt:lpstr>Какой магнитный носитель имеет форму пиццы? </vt:lpstr>
      <vt:lpstr>Чаще всего их используют для развлечения, во вторую очередь - для образования, а в третью - для ведения семейного бюджета, иногда - в качестве пишущей машинки. Что это? </vt:lpstr>
      <vt:lpstr>Сколько точек в пикселе? </vt:lpstr>
      <vt:lpstr>В средние века их изготовляли из горного хрусталя и специальным образом дробленого мрамора. Их специальные модели носили, прикрепляя к колену. Сейчас в быту они почти не встречаются, правда, любители компьютеров их видят очень часто. О чем идет речь?</vt:lpstr>
      <vt:lpstr>У какого стола РАБОЧАЯ ПОВЕРХНОСТЬ расположена не горизонтально, а вертикально? </vt:lpstr>
      <vt:lpstr>Оно есть как у файла, так и у человека. 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НаноМышки</dc:title>
  <dc:creator>Computer</dc:creator>
  <cp:lastModifiedBy>Computer</cp:lastModifiedBy>
  <cp:revision>30</cp:revision>
  <dcterms:created xsi:type="dcterms:W3CDTF">2019-02-10T11:47:02Z</dcterms:created>
  <dcterms:modified xsi:type="dcterms:W3CDTF">2020-09-07T16:39:55Z</dcterms:modified>
</cp:coreProperties>
</file>