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76" r:id="rId6"/>
    <p:sldId id="267" r:id="rId7"/>
    <p:sldId id="260" r:id="rId8"/>
    <p:sldId id="277" r:id="rId9"/>
    <p:sldId id="263" r:id="rId10"/>
    <p:sldId id="268" r:id="rId11"/>
    <p:sldId id="264" r:id="rId12"/>
    <p:sldId id="278" r:id="rId13"/>
    <p:sldId id="258" r:id="rId14"/>
    <p:sldId id="261" r:id="rId15"/>
    <p:sldId id="266" r:id="rId16"/>
    <p:sldId id="275" r:id="rId17"/>
    <p:sldId id="262" r:id="rId18"/>
    <p:sldId id="269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03.10.19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03.10.19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03.10.19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03.10.19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03.10.19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03.10.19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03.10.19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03.10.19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03.10.19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03.10.19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03.10.19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03.10.19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jebi-shljager-uchitelejj-ljubimye-glaza-(megapesni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  <p:pic>
        <p:nvPicPr>
          <p:cNvPr id="6" name="bjebi-shljager-uchitelejj-ljubimye-glaza-(megapesni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2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5" y="332656"/>
            <a:ext cx="916265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0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309"/>
            <a:ext cx="9144000" cy="6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1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9144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5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2" y="404664"/>
            <a:ext cx="9126905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4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" y="0"/>
            <a:ext cx="8957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0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94"/>
            <a:ext cx="9144000" cy="60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6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72"/>
            <a:ext cx="9144000" cy="59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" y="404664"/>
            <a:ext cx="907655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1" y="0"/>
            <a:ext cx="88872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2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95" y="0"/>
            <a:ext cx="6944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3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"/>
            <a:ext cx="914400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1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" y="404664"/>
            <a:ext cx="907754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1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9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1" y="0"/>
            <a:ext cx="7965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9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0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4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Экран (4:3)</PresentationFormat>
  <Paragraphs>0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2019-10-03T14:49:17Z</dcterms:created>
  <dcterms:modified xsi:type="dcterms:W3CDTF">2019-10-03T15:55:59Z</dcterms:modified>
</cp:coreProperties>
</file>