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Материалы для работы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/>
          </a:bodyPr>
          <a:lstStyle/>
          <a:p>
            <a:r>
              <a:rPr lang="ru-RU" b="1" dirty="0"/>
              <a:t>цветная бумага, </a:t>
            </a:r>
            <a:endParaRPr lang="ru-RU" b="1" dirty="0" smtClean="0"/>
          </a:p>
          <a:p>
            <a:r>
              <a:rPr lang="ru-RU" b="1" dirty="0" smtClean="0"/>
              <a:t>клей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ножницы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простой </a:t>
            </a:r>
            <a:r>
              <a:rPr lang="ru-RU" b="1" dirty="0"/>
              <a:t>карандаш, </a:t>
            </a:r>
            <a:endParaRPr lang="ru-RU" b="1" dirty="0" smtClean="0"/>
          </a:p>
          <a:p>
            <a:r>
              <a:rPr lang="ru-RU" b="1" dirty="0" smtClean="0"/>
              <a:t>ластик</a:t>
            </a:r>
            <a:r>
              <a:rPr lang="ru-RU" b="1" dirty="0"/>
              <a:t>, фломастеры, цветные ручки или маркеры,  </a:t>
            </a:r>
            <a:endParaRPr lang="ru-RU" b="1" dirty="0" smtClean="0"/>
          </a:p>
          <a:p>
            <a:r>
              <a:rPr lang="ru-RU" b="1" dirty="0" smtClean="0"/>
              <a:t>конверт </a:t>
            </a:r>
            <a:r>
              <a:rPr lang="ru-RU" b="1" dirty="0"/>
              <a:t>с заданием и дополнительными материалами для работы, </a:t>
            </a:r>
            <a:endParaRPr lang="ru-RU" b="1" dirty="0" smtClean="0"/>
          </a:p>
          <a:p>
            <a:r>
              <a:rPr lang="ru-RU" b="1" smtClean="0"/>
              <a:t>сигнальные </a:t>
            </a:r>
            <a:r>
              <a:rPr lang="ru-RU" b="1" smtClean="0"/>
              <a:t>карточки </a:t>
            </a:r>
            <a:r>
              <a:rPr lang="ru-RU" b="1" dirty="0"/>
              <a:t>для рефлексии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День победы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Майский праздник — </a:t>
            </a:r>
          </a:p>
          <a:p>
            <a:pPr marL="0" indent="0">
              <a:buNone/>
            </a:pPr>
            <a:r>
              <a:rPr lang="ru-RU" b="1" dirty="0"/>
              <a:t>День Победы</a:t>
            </a:r>
          </a:p>
          <a:p>
            <a:pPr marL="0" indent="0">
              <a:buNone/>
            </a:pPr>
            <a:r>
              <a:rPr lang="ru-RU" b="1" dirty="0"/>
              <a:t>Отмечает вся страна. </a:t>
            </a:r>
          </a:p>
          <a:p>
            <a:pPr marL="0" indent="0">
              <a:buNone/>
            </a:pPr>
            <a:r>
              <a:rPr lang="ru-RU" b="1" dirty="0"/>
              <a:t>Надевают наши деды </a:t>
            </a:r>
          </a:p>
          <a:p>
            <a:pPr marL="0" indent="0">
              <a:buNone/>
            </a:pPr>
            <a:r>
              <a:rPr lang="ru-RU" b="1" dirty="0"/>
              <a:t>Боевые ордена.</a:t>
            </a:r>
          </a:p>
          <a:p>
            <a:pPr marL="0" indent="0">
              <a:buNone/>
            </a:pPr>
            <a:r>
              <a:rPr lang="ru-RU" b="1" dirty="0"/>
              <a:t>Их с утра зовёт дорога </a:t>
            </a:r>
          </a:p>
          <a:p>
            <a:pPr marL="0" indent="0">
              <a:buNone/>
            </a:pPr>
            <a:r>
              <a:rPr lang="ru-RU" b="1" dirty="0"/>
              <a:t>На торжественный парад, </a:t>
            </a:r>
          </a:p>
          <a:p>
            <a:pPr marL="0" indent="0">
              <a:buNone/>
            </a:pPr>
            <a:r>
              <a:rPr lang="ru-RU" b="1" dirty="0"/>
              <a:t>И задумчиво с порога </a:t>
            </a:r>
          </a:p>
          <a:p>
            <a:pPr marL="0" indent="0">
              <a:buNone/>
            </a:pPr>
            <a:r>
              <a:rPr lang="ru-RU" b="1" dirty="0"/>
              <a:t>Вслед им бабушки глядят.</a:t>
            </a:r>
          </a:p>
          <a:p>
            <a:pPr marL="0" indent="0">
              <a:buNone/>
            </a:pPr>
            <a:r>
              <a:rPr lang="ru-RU" dirty="0"/>
              <a:t>(Тимофей Белозеров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58" y="1412776"/>
            <a:ext cx="43854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26295"/>
            <a:ext cx="8458200" cy="1222375"/>
          </a:xfrm>
        </p:spPr>
        <p:txBody>
          <a:bodyPr/>
          <a:lstStyle/>
          <a:p>
            <a:pPr algn="ctr"/>
            <a:r>
              <a:rPr lang="ru-RU" b="1" i="1" dirty="0" smtClean="0"/>
              <a:t>Открытка к дню победы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7">
            <a:off x="3186427" y="2548670"/>
            <a:ext cx="3119810" cy="42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/>
          <a:lstStyle/>
          <a:p>
            <a:r>
              <a:rPr lang="ru-RU" b="1" i="1" u="sng" dirty="0" err="1"/>
              <a:t>Кардмейкинг</a:t>
            </a:r>
            <a:r>
              <a:rPr lang="ru-RU" dirty="0"/>
              <a:t> (в переводе с англ. </a:t>
            </a:r>
            <a:r>
              <a:rPr lang="ru-RU" dirty="0" err="1"/>
              <a:t>card</a:t>
            </a:r>
            <a:r>
              <a:rPr lang="ru-RU" dirty="0"/>
              <a:t> – открытка, </a:t>
            </a:r>
            <a:r>
              <a:rPr lang="ru-RU" dirty="0" err="1"/>
              <a:t>make</a:t>
            </a:r>
            <a:r>
              <a:rPr lang="ru-RU" dirty="0"/>
              <a:t> – делать) – изготовление поздравительных открыток вручную с использованием различных подручных </a:t>
            </a:r>
            <a:r>
              <a:rPr lang="ru-RU" dirty="0" smtClean="0"/>
              <a:t>материалов.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2753"/>
            <a:ext cx="2585456" cy="2371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768118" cy="27784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4664"/>
            <a:ext cx="1728192" cy="2370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45" y="2909638"/>
            <a:ext cx="224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Винтажная</a:t>
            </a:r>
            <a:r>
              <a:rPr lang="ru-RU" dirty="0" smtClean="0"/>
              <a:t> открытка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91" y="451274"/>
            <a:ext cx="2276872" cy="2276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1346" y="2877545"/>
            <a:ext cx="13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Стиль </a:t>
            </a:r>
            <a:r>
              <a:rPr lang="ru-RU" dirty="0" err="1" smtClean="0"/>
              <a:t>гранж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6452"/>
            <a:ext cx="2915816" cy="2033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2774756"/>
            <a:ext cx="170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Мини-открытки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8" y="3645024"/>
            <a:ext cx="2433523" cy="18373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898" y="5692606"/>
            <a:ext cx="2449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Открытка </a:t>
            </a:r>
          </a:p>
          <a:p>
            <a:pPr algn="ctr"/>
            <a:r>
              <a:rPr lang="ru-RU" dirty="0" smtClean="0"/>
              <a:t>в американском стиле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52" y="3361285"/>
            <a:ext cx="1877411" cy="24131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3605" y="6015771"/>
            <a:ext cx="2295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Открытка </a:t>
            </a:r>
          </a:p>
          <a:p>
            <a:r>
              <a:rPr lang="ru-RU" dirty="0" smtClean="0"/>
              <a:t>в европейском стиле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89" y="3645024"/>
            <a:ext cx="2415830" cy="18118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8144" y="5877272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Открытка </a:t>
            </a:r>
          </a:p>
          <a:p>
            <a:r>
              <a:rPr lang="ru-RU" dirty="0" smtClean="0"/>
              <a:t>в смешанном стиле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физкультминутка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22" y="1554163"/>
            <a:ext cx="3630555" cy="4525962"/>
          </a:xfrm>
        </p:spPr>
      </p:pic>
    </p:spTree>
    <p:extLst>
      <p:ext uri="{BB962C8B-B14F-4D97-AF65-F5344CB8AC3E}">
        <p14:creationId xmlns:p14="http://schemas.microsoft.com/office/powerpoint/2010/main" val="12782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Техника безопасности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С ножницами не шути,</a:t>
            </a:r>
          </a:p>
          <a:p>
            <a:pPr marL="0" indent="0" algn="ctr">
              <a:buNone/>
            </a:pPr>
            <a:r>
              <a:rPr lang="ru-RU" b="1" dirty="0"/>
              <a:t>Зря в руках их не верти.</a:t>
            </a:r>
          </a:p>
          <a:p>
            <a:pPr marL="0" indent="0" algn="ctr">
              <a:buNone/>
            </a:pPr>
            <a:r>
              <a:rPr lang="ru-RU" b="1" dirty="0"/>
              <a:t>И держа за острый край</a:t>
            </a:r>
          </a:p>
          <a:p>
            <a:pPr marL="0" indent="0" algn="ctr">
              <a:buNone/>
            </a:pPr>
            <a:r>
              <a:rPr lang="ru-RU" b="1" dirty="0"/>
              <a:t>Другу их передавай.</a:t>
            </a:r>
          </a:p>
          <a:p>
            <a:pPr marL="0" indent="0" algn="ctr">
              <a:buNone/>
            </a:pPr>
            <a:r>
              <a:rPr lang="ru-RU" b="1" dirty="0"/>
              <a:t>Лишь окончена работа</a:t>
            </a:r>
          </a:p>
          <a:p>
            <a:pPr marL="0" indent="0" algn="ctr">
              <a:buNone/>
            </a:pPr>
            <a:r>
              <a:rPr lang="ru-RU" b="1" dirty="0"/>
              <a:t>Ножницам нужна забота.</a:t>
            </a:r>
          </a:p>
          <a:p>
            <a:pPr marL="0" indent="0" algn="ctr">
              <a:buNone/>
            </a:pPr>
            <a:r>
              <a:rPr lang="ru-RU" b="1" dirty="0"/>
              <a:t>Надо их закрыть</a:t>
            </a:r>
          </a:p>
          <a:p>
            <a:pPr marL="0" indent="0" algn="ctr">
              <a:buNone/>
            </a:pPr>
            <a:r>
              <a:rPr lang="ru-RU" b="1" dirty="0"/>
              <a:t>И на место положить.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3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Итоги урока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Кто первым придумал делать открытки?</a:t>
            </a:r>
          </a:p>
          <a:p>
            <a:pPr lvl="0"/>
            <a:r>
              <a:rPr lang="ru-RU" dirty="0"/>
              <a:t>Как называется техника изготовления открыток?</a:t>
            </a:r>
          </a:p>
          <a:p>
            <a:pPr lvl="0"/>
            <a:r>
              <a:rPr lang="ru-RU" dirty="0"/>
              <a:t>Что нового вы узнали об искусстве изготовления открыток?</a:t>
            </a:r>
          </a:p>
          <a:p>
            <a:pPr lvl="0"/>
            <a:r>
              <a:rPr lang="ru-RU" dirty="0"/>
              <a:t>Осталось решить, кому вы подарите свои открытки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Спасибо за работу!</a:t>
            </a:r>
            <a:br>
              <a:rPr lang="ru-RU" b="1" i="1" dirty="0" smtClean="0"/>
            </a:br>
            <a:r>
              <a:rPr lang="ru-RU" b="1" i="1" dirty="0" smtClean="0"/>
              <a:t>С наступающим праздником!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6227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196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Материалы для работы</vt:lpstr>
      <vt:lpstr>День победы</vt:lpstr>
      <vt:lpstr>Открытка к дню победы</vt:lpstr>
      <vt:lpstr>Презентация PowerPoint</vt:lpstr>
      <vt:lpstr>Презентация PowerPoint</vt:lpstr>
      <vt:lpstr>физкультминутка</vt:lpstr>
      <vt:lpstr>Техника безопасности</vt:lpstr>
      <vt:lpstr>Итоги урока</vt:lpstr>
      <vt:lpstr>Спасибо за работу! С наступающим праздником!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Открытка к дню победы</dc:title>
  <dc:creator>Пользователь</dc:creator>
  <cp:lastModifiedBy>Computer</cp:lastModifiedBy>
  <cp:revision>8</cp:revision>
  <dcterms:created xsi:type="dcterms:W3CDTF">2023-04-22T09:33:24Z</dcterms:created>
  <dcterms:modified xsi:type="dcterms:W3CDTF">2023-04-24T17:22:08Z</dcterms:modified>
</cp:coreProperties>
</file>