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9" r:id="rId3"/>
    <p:sldId id="260" r:id="rId4"/>
    <p:sldId id="256" r:id="rId5"/>
    <p:sldId id="270" r:id="rId6"/>
    <p:sldId id="269" r:id="rId7"/>
    <p:sldId id="264" r:id="rId8"/>
    <p:sldId id="272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D2F6-C21E-40A3-AD7F-D32F69DA1188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C3531-5D57-4833-83FF-5DF819C83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6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C3531-5D57-4833-83FF-5DF819C83E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4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0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0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3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1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1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30C9-FB69-4384-B47E-AEDAFD53B0B0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63CB-EEC4-4DDD-A3BF-34B8798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Особенности конструкции и декора одежды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79912" y="2906713"/>
            <a:ext cx="4714800" cy="203445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Разработала: </a:t>
            </a:r>
            <a:r>
              <a:rPr lang="ru-RU" dirty="0" err="1">
                <a:solidFill>
                  <a:srgbClr val="002060"/>
                </a:solidFill>
              </a:rPr>
              <a:t>Сидоровская</a:t>
            </a:r>
            <a:r>
              <a:rPr lang="ru-RU" dirty="0">
                <a:solidFill>
                  <a:srgbClr val="002060"/>
                </a:solidFill>
              </a:rPr>
              <a:t> Е.С.</a:t>
            </a:r>
          </a:p>
          <a:p>
            <a:r>
              <a:rPr lang="ru-RU" dirty="0">
                <a:solidFill>
                  <a:srgbClr val="002060"/>
                </a:solidFill>
              </a:rPr>
              <a:t>учитель изобразительного искусства и технологии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МОУ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Вепревская</a:t>
            </a:r>
            <a:r>
              <a:rPr lang="ru-RU" dirty="0">
                <a:solidFill>
                  <a:srgbClr val="002060"/>
                </a:solidFill>
              </a:rPr>
              <a:t> ООШ </a:t>
            </a:r>
            <a:r>
              <a:rPr lang="ru-RU" dirty="0" err="1">
                <a:solidFill>
                  <a:srgbClr val="002060"/>
                </a:solidFill>
              </a:rPr>
              <a:t>им.Ф.В.Морина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r>
              <a:rPr lang="ru-RU" dirty="0">
                <a:solidFill>
                  <a:srgbClr val="002060"/>
                </a:solidFill>
              </a:rPr>
              <a:t>Вепрь – Сонково, </a:t>
            </a:r>
            <a:r>
              <a:rPr lang="ru-RU" dirty="0" smtClean="0">
                <a:solidFill>
                  <a:srgbClr val="002060"/>
                </a:solidFill>
              </a:rPr>
              <a:t> 2023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218904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5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Спасибо </a:t>
            </a:r>
            <a:r>
              <a:rPr lang="ru-RU" sz="6000" b="1" i="1">
                <a:solidFill>
                  <a:srgbClr val="C00000"/>
                </a:solidFill>
              </a:rPr>
              <a:t>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53673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Отгадайте загадку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Нас от холода спасает,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Яркий образ украшает.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Есть льняная, шерстяная,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Порою, очень дорогая.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Есть на выход, есть для дома,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детства всем она знакома.</a:t>
            </a:r>
          </a:p>
        </p:txBody>
      </p:sp>
    </p:spTree>
    <p:extLst>
      <p:ext uri="{BB962C8B-B14F-4D97-AF65-F5344CB8AC3E}">
        <p14:creationId xmlns:p14="http://schemas.microsoft.com/office/powerpoint/2010/main" val="254422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95" y="700976"/>
            <a:ext cx="2745881" cy="249289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7" y="3811674"/>
            <a:ext cx="1670224" cy="240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114" y="723424"/>
            <a:ext cx="1659334" cy="245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72" y="3875009"/>
            <a:ext cx="2973710" cy="1979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9" y="723424"/>
            <a:ext cx="1904304" cy="2470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14" y="3811674"/>
            <a:ext cx="1618946" cy="23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Тема урока</a:t>
            </a:r>
            <a:r>
              <a:rPr lang="ru-RU" b="1" i="1" dirty="0" smtClean="0">
                <a:solidFill>
                  <a:srgbClr val="FF0000"/>
                </a:solidFill>
              </a:rPr>
              <a:t>: Особенности </a:t>
            </a:r>
            <a:r>
              <a:rPr lang="ru-RU" b="1" i="1" dirty="0">
                <a:solidFill>
                  <a:srgbClr val="FF0000"/>
                </a:solidFill>
              </a:rPr>
              <a:t>конструкции и декора одежды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44824"/>
            <a:ext cx="5904656" cy="4769680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Цель урока: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познакомиться с историей костюма разных эпох, 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обратить внимание на стилевое единство декора одежды определённой эпохи, страны и определённой социальной группы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13271"/>
            <a:ext cx="2516752" cy="33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2" y="460188"/>
            <a:ext cx="3723568" cy="25052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1994909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19889"/>
            <a:ext cx="2088232" cy="34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a typeface="+mn-ea"/>
                <a:cs typeface="+mn-cs"/>
              </a:rPr>
              <a:t>Вспомним правила техники безопасности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52739"/>
              </p:ext>
            </p:extLst>
          </p:nvPr>
        </p:nvGraphicFramePr>
        <p:xfrm>
          <a:off x="179512" y="1844824"/>
          <a:ext cx="8784976" cy="456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65104">
                <a:tc>
                  <a:txBody>
                    <a:bodyPr/>
                    <a:lstStyle/>
                    <a:p>
                      <a:r>
                        <a:rPr lang="ru-RU" sz="2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работы с ножницами.</a:t>
                      </a:r>
                      <a:endParaRPr lang="ru-RU" sz="2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Ножницы детям не игрушка,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Обращаться с ними нужно -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Аккуратно: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кидать, не втыкать и не махать.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другому передать,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Кольцами вперед их нужно взять.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работы с клеем</a:t>
                      </a:r>
                      <a:endParaRPr lang="ru-RU" sz="2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 очень нужен клей,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Смотри его ты не пролей.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работа шла быстрей,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Кисточкой ты, друг мой, клей.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Когда закончишь ты работу,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правило себе возьми:</a:t>
                      </a:r>
                    </a:p>
                    <a:p>
                      <a:r>
                        <a:rPr lang="ru-RU" sz="2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«Кисть промой и убери».</a:t>
                      </a:r>
                      <a:r>
                        <a:rPr lang="ru-RU" sz="26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26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88F4E343-F13D-48A0-9949-085A94C6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" y="100413"/>
            <a:ext cx="9062474" cy="6348110"/>
          </a:xfrm>
        </p:spPr>
      </p:pic>
    </p:spTree>
    <p:extLst>
      <p:ext uri="{BB962C8B-B14F-4D97-AF65-F5344CB8AC3E}">
        <p14:creationId xmlns:p14="http://schemas.microsoft.com/office/powerpoint/2010/main" val="1862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Картинки с выставки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90464"/>
            <a:ext cx="2598454" cy="36450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0464"/>
            <a:ext cx="2631373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7" y="2348880"/>
            <a:ext cx="250609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9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Оцените урок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2736304" cy="27363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68352"/>
            <a:ext cx="1785907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8" y="5013207"/>
            <a:ext cx="3280942" cy="1646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62880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Мне все понравилось, мне все удалось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Было интересно, но я немного не успел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Неинтересно, ничего не получилось</a:t>
            </a:r>
          </a:p>
        </p:txBody>
      </p:sp>
    </p:spTree>
    <p:extLst>
      <p:ext uri="{BB962C8B-B14F-4D97-AF65-F5344CB8AC3E}">
        <p14:creationId xmlns:p14="http://schemas.microsoft.com/office/powerpoint/2010/main" val="1192735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181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Особенности конструкции и декора одежды</vt:lpstr>
      <vt:lpstr>Отгадайте загадку</vt:lpstr>
      <vt:lpstr>Презентация PowerPoint</vt:lpstr>
      <vt:lpstr>Тема урока: Особенности конструкции и декора одежды</vt:lpstr>
      <vt:lpstr>Презентация PowerPoint</vt:lpstr>
      <vt:lpstr>Вспомним правила техники безопасности</vt:lpstr>
      <vt:lpstr>Презентация PowerPoint</vt:lpstr>
      <vt:lpstr>Картинки с выставки</vt:lpstr>
      <vt:lpstr>Оцените урок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конструкции и декора одежды</dc:title>
  <dc:creator>Computer</dc:creator>
  <cp:lastModifiedBy>Computer</cp:lastModifiedBy>
  <cp:revision>39</cp:revision>
  <dcterms:created xsi:type="dcterms:W3CDTF">2023-02-12T16:13:48Z</dcterms:created>
  <dcterms:modified xsi:type="dcterms:W3CDTF">2023-02-21T16:27:17Z</dcterms:modified>
</cp:coreProperties>
</file>