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A0181-E80E-49F2-AFE3-F684F7D313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F60C6-50B7-4573-A581-6EC6555AD362}">
      <dgm:prSet phldrT="[Текст]" custT="1"/>
      <dgm:spPr/>
      <dgm:t>
        <a:bodyPr/>
        <a:lstStyle/>
        <a:p>
          <a:r>
            <a:rPr lang="ru-RU" sz="2400" b="1" dirty="0"/>
            <a:t>Герой </a:t>
          </a:r>
        </a:p>
      </dgm:t>
    </dgm:pt>
    <dgm:pt modelId="{E7AA2FB6-F906-4CD6-95EC-4E2F1CEB5A64}" type="parTrans" cxnId="{201F6384-DE20-435D-83A2-8CF5829AD339}">
      <dgm:prSet/>
      <dgm:spPr/>
      <dgm:t>
        <a:bodyPr/>
        <a:lstStyle/>
        <a:p>
          <a:endParaRPr lang="ru-RU"/>
        </a:p>
      </dgm:t>
    </dgm:pt>
    <dgm:pt modelId="{A0AD73B1-2640-49FD-B71B-A37109D0E78E}" type="sibTrans" cxnId="{201F6384-DE20-435D-83A2-8CF5829AD339}">
      <dgm:prSet/>
      <dgm:spPr/>
      <dgm:t>
        <a:bodyPr/>
        <a:lstStyle/>
        <a:p>
          <a:endParaRPr lang="ru-RU"/>
        </a:p>
      </dgm:t>
    </dgm:pt>
    <dgm:pt modelId="{ABC789E3-03B0-4644-90DF-C0681B93DB35}">
      <dgm:prSet phldrT="[Текст]" custT="1"/>
      <dgm:spPr/>
      <dgm:t>
        <a:bodyPr/>
        <a:lstStyle/>
        <a:p>
          <a:r>
            <a:rPr lang="ru-RU" sz="2000" b="1" dirty="0"/>
            <a:t>смелый</a:t>
          </a:r>
        </a:p>
      </dgm:t>
    </dgm:pt>
    <dgm:pt modelId="{B73C2573-7AE3-4389-A0DA-CB419D929B44}" type="parTrans" cxnId="{AADCA5F4-A1F6-455E-9BEC-88D1687B3AEB}">
      <dgm:prSet/>
      <dgm:spPr/>
      <dgm:t>
        <a:bodyPr/>
        <a:lstStyle/>
        <a:p>
          <a:endParaRPr lang="ru-RU"/>
        </a:p>
      </dgm:t>
    </dgm:pt>
    <dgm:pt modelId="{13D6FBDA-6531-4987-8906-9E89EC20AA85}" type="sibTrans" cxnId="{AADCA5F4-A1F6-455E-9BEC-88D1687B3AEB}">
      <dgm:prSet/>
      <dgm:spPr/>
      <dgm:t>
        <a:bodyPr/>
        <a:lstStyle/>
        <a:p>
          <a:endParaRPr lang="ru-RU"/>
        </a:p>
      </dgm:t>
    </dgm:pt>
    <dgm:pt modelId="{ED5521D7-4F52-4D88-A5C0-2DCAA49241E1}">
      <dgm:prSet custT="1"/>
      <dgm:spPr/>
      <dgm:t>
        <a:bodyPr/>
        <a:lstStyle/>
        <a:p>
          <a:r>
            <a:rPr lang="ru-RU" sz="2000" b="1" dirty="0" err="1" smtClean="0"/>
            <a:t>мужест</a:t>
          </a:r>
          <a:r>
            <a:rPr lang="ru-RU" sz="2000" b="1" dirty="0" smtClean="0"/>
            <a:t>-венный</a:t>
          </a:r>
          <a:endParaRPr lang="ru-RU" sz="2000" b="1" dirty="0"/>
        </a:p>
      </dgm:t>
    </dgm:pt>
    <dgm:pt modelId="{198F5E4F-4FC9-4AE8-AA63-6B31354D3633}" type="parTrans" cxnId="{10C414D6-E7BB-4EBD-AB7F-01D98947FF8A}">
      <dgm:prSet/>
      <dgm:spPr/>
      <dgm:t>
        <a:bodyPr/>
        <a:lstStyle/>
        <a:p>
          <a:endParaRPr lang="ru-RU"/>
        </a:p>
      </dgm:t>
    </dgm:pt>
    <dgm:pt modelId="{8E845A3C-3A5F-461E-AEF3-1E6F55360D62}" type="sibTrans" cxnId="{10C414D6-E7BB-4EBD-AB7F-01D98947FF8A}">
      <dgm:prSet/>
      <dgm:spPr/>
      <dgm:t>
        <a:bodyPr/>
        <a:lstStyle/>
        <a:p>
          <a:endParaRPr lang="ru-RU"/>
        </a:p>
      </dgm:t>
    </dgm:pt>
    <dgm:pt modelId="{C10E0095-B90B-48ED-8EE8-5E7554E88CE0}">
      <dgm:prSet custT="1"/>
      <dgm:spPr/>
      <dgm:t>
        <a:bodyPr/>
        <a:lstStyle/>
        <a:p>
          <a:r>
            <a:rPr lang="ru-RU" sz="2000" b="1" dirty="0"/>
            <a:t>умный</a:t>
          </a:r>
        </a:p>
      </dgm:t>
    </dgm:pt>
    <dgm:pt modelId="{2C0D095B-E5C0-4E02-9A29-F92271FA7710}" type="parTrans" cxnId="{25549ACD-B4DB-4DC7-AD84-E977AA649D9E}">
      <dgm:prSet/>
      <dgm:spPr/>
      <dgm:t>
        <a:bodyPr/>
        <a:lstStyle/>
        <a:p>
          <a:endParaRPr lang="ru-RU"/>
        </a:p>
      </dgm:t>
    </dgm:pt>
    <dgm:pt modelId="{A76125BB-7992-40C6-B457-7EB9B60C4203}" type="sibTrans" cxnId="{25549ACD-B4DB-4DC7-AD84-E977AA649D9E}">
      <dgm:prSet/>
      <dgm:spPr/>
      <dgm:t>
        <a:bodyPr/>
        <a:lstStyle/>
        <a:p>
          <a:endParaRPr lang="ru-RU"/>
        </a:p>
      </dgm:t>
    </dgm:pt>
    <dgm:pt modelId="{F2CA070C-3920-4664-AD88-5D661F2B160A}">
      <dgm:prSet custT="1"/>
      <dgm:spPr/>
      <dgm:t>
        <a:bodyPr/>
        <a:lstStyle/>
        <a:p>
          <a:r>
            <a:rPr lang="ru-RU" sz="2000" b="1" dirty="0"/>
            <a:t>сильный</a:t>
          </a:r>
          <a:endParaRPr lang="ru-RU" sz="2200" b="1" dirty="0"/>
        </a:p>
      </dgm:t>
    </dgm:pt>
    <dgm:pt modelId="{BEFC38D7-B633-4CC3-9F93-ECFD92B6F481}" type="parTrans" cxnId="{13832B03-144A-4803-9235-1749DCFDA5A8}">
      <dgm:prSet/>
      <dgm:spPr/>
      <dgm:t>
        <a:bodyPr/>
        <a:lstStyle/>
        <a:p>
          <a:endParaRPr lang="ru-RU"/>
        </a:p>
      </dgm:t>
    </dgm:pt>
    <dgm:pt modelId="{9F9F07DD-2332-44DD-814E-F85A1E3175E8}" type="sibTrans" cxnId="{13832B03-144A-4803-9235-1749DCFDA5A8}">
      <dgm:prSet/>
      <dgm:spPr/>
      <dgm:t>
        <a:bodyPr/>
        <a:lstStyle/>
        <a:p>
          <a:endParaRPr lang="ru-RU"/>
        </a:p>
      </dgm:t>
    </dgm:pt>
    <dgm:pt modelId="{52702656-4834-4487-B085-534D0048530F}">
      <dgm:prSet custT="1"/>
      <dgm:spPr/>
      <dgm:t>
        <a:bodyPr/>
        <a:lstStyle/>
        <a:p>
          <a:r>
            <a:rPr lang="ru-RU" sz="2000" b="1" dirty="0"/>
            <a:t>добрый</a:t>
          </a:r>
          <a:r>
            <a:rPr lang="ru-RU" sz="2500" dirty="0"/>
            <a:t> </a:t>
          </a:r>
        </a:p>
      </dgm:t>
    </dgm:pt>
    <dgm:pt modelId="{5B573169-243E-4140-A43B-679D8EDB89FB}" type="parTrans" cxnId="{C7D2169E-758F-41BA-8E7D-F854D24AAD4E}">
      <dgm:prSet/>
      <dgm:spPr/>
      <dgm:t>
        <a:bodyPr/>
        <a:lstStyle/>
        <a:p>
          <a:endParaRPr lang="ru-RU"/>
        </a:p>
      </dgm:t>
    </dgm:pt>
    <dgm:pt modelId="{72C0F70D-6432-4693-9C8C-56FAF303C461}" type="sibTrans" cxnId="{C7D2169E-758F-41BA-8E7D-F854D24AAD4E}">
      <dgm:prSet/>
      <dgm:spPr/>
      <dgm:t>
        <a:bodyPr/>
        <a:lstStyle/>
        <a:p>
          <a:endParaRPr lang="ru-RU"/>
        </a:p>
      </dgm:t>
    </dgm:pt>
    <dgm:pt modelId="{8566EA03-CF65-42F3-B138-40242471D3E9}" type="pres">
      <dgm:prSet presAssocID="{F72A0181-E80E-49F2-AFE3-F684F7D313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FF052B-4FBC-468E-B75A-8877908E3D50}" type="pres">
      <dgm:prSet presAssocID="{A6CF60C6-50B7-4573-A581-6EC6555AD362}" presName="hierRoot1" presStyleCnt="0"/>
      <dgm:spPr/>
    </dgm:pt>
    <dgm:pt modelId="{C15E9717-5735-4DE9-98E2-38E4F69688AC}" type="pres">
      <dgm:prSet presAssocID="{A6CF60C6-50B7-4573-A581-6EC6555AD362}" presName="composite" presStyleCnt="0"/>
      <dgm:spPr/>
    </dgm:pt>
    <dgm:pt modelId="{EBC34D67-C39F-41B9-937F-4A4FC7313891}" type="pres">
      <dgm:prSet presAssocID="{A6CF60C6-50B7-4573-A581-6EC6555AD362}" presName="background" presStyleLbl="node0" presStyleIdx="0" presStyleCnt="1"/>
      <dgm:spPr/>
    </dgm:pt>
    <dgm:pt modelId="{5E121FA7-5497-4170-BD05-7FD5ED32E1C8}" type="pres">
      <dgm:prSet presAssocID="{A6CF60C6-50B7-4573-A581-6EC6555AD3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E62F3-79AD-4E79-8E0D-75210BFF6BBA}" type="pres">
      <dgm:prSet presAssocID="{A6CF60C6-50B7-4573-A581-6EC6555AD362}" presName="hierChild2" presStyleCnt="0"/>
      <dgm:spPr/>
    </dgm:pt>
    <dgm:pt modelId="{249C742E-C0BB-40CD-A94C-30DC724200F7}" type="pres">
      <dgm:prSet presAssocID="{B73C2573-7AE3-4389-A0DA-CB419D929B44}" presName="Name10" presStyleLbl="parChTrans1D2" presStyleIdx="0" presStyleCnt="5"/>
      <dgm:spPr/>
      <dgm:t>
        <a:bodyPr/>
        <a:lstStyle/>
        <a:p>
          <a:endParaRPr lang="ru-RU"/>
        </a:p>
      </dgm:t>
    </dgm:pt>
    <dgm:pt modelId="{2396E535-9E2C-4AEE-91E6-039752999F7A}" type="pres">
      <dgm:prSet presAssocID="{ABC789E3-03B0-4644-90DF-C0681B93DB35}" presName="hierRoot2" presStyleCnt="0"/>
      <dgm:spPr/>
    </dgm:pt>
    <dgm:pt modelId="{A0EBF7D0-0B87-4376-8489-F29FE5812017}" type="pres">
      <dgm:prSet presAssocID="{ABC789E3-03B0-4644-90DF-C0681B93DB35}" presName="composite2" presStyleCnt="0"/>
      <dgm:spPr/>
    </dgm:pt>
    <dgm:pt modelId="{340AC66A-30E6-4C31-B803-14E5B852A35B}" type="pres">
      <dgm:prSet presAssocID="{ABC789E3-03B0-4644-90DF-C0681B93DB35}" presName="background2" presStyleLbl="node2" presStyleIdx="0" presStyleCnt="5"/>
      <dgm:spPr/>
    </dgm:pt>
    <dgm:pt modelId="{CAF1A146-B414-4BF4-BCE2-34C07082B680}" type="pres">
      <dgm:prSet presAssocID="{ABC789E3-03B0-4644-90DF-C0681B93DB3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DCEB0-3953-414F-8921-B8FA4F3D306B}" type="pres">
      <dgm:prSet presAssocID="{ABC789E3-03B0-4644-90DF-C0681B93DB35}" presName="hierChild3" presStyleCnt="0"/>
      <dgm:spPr/>
    </dgm:pt>
    <dgm:pt modelId="{9D9AE97B-86D4-4EF4-9E39-6A6CF55E5469}" type="pres">
      <dgm:prSet presAssocID="{198F5E4F-4FC9-4AE8-AA63-6B31354D3633}" presName="Name10" presStyleLbl="parChTrans1D2" presStyleIdx="1" presStyleCnt="5"/>
      <dgm:spPr/>
      <dgm:t>
        <a:bodyPr/>
        <a:lstStyle/>
        <a:p>
          <a:endParaRPr lang="ru-RU"/>
        </a:p>
      </dgm:t>
    </dgm:pt>
    <dgm:pt modelId="{AB4C058A-60BC-420E-99A2-69F4011BC2C6}" type="pres">
      <dgm:prSet presAssocID="{ED5521D7-4F52-4D88-A5C0-2DCAA49241E1}" presName="hierRoot2" presStyleCnt="0"/>
      <dgm:spPr/>
    </dgm:pt>
    <dgm:pt modelId="{9EA42D19-0732-47E1-A0A8-5D7013B7ED96}" type="pres">
      <dgm:prSet presAssocID="{ED5521D7-4F52-4D88-A5C0-2DCAA49241E1}" presName="composite2" presStyleCnt="0"/>
      <dgm:spPr/>
    </dgm:pt>
    <dgm:pt modelId="{D97ED0C3-C991-4629-B937-8C052C0A2B7E}" type="pres">
      <dgm:prSet presAssocID="{ED5521D7-4F52-4D88-A5C0-2DCAA49241E1}" presName="background2" presStyleLbl="node2" presStyleIdx="1" presStyleCnt="5"/>
      <dgm:spPr/>
    </dgm:pt>
    <dgm:pt modelId="{7C8CFE69-357F-49F6-BB70-8D2638F9B44B}" type="pres">
      <dgm:prSet presAssocID="{ED5521D7-4F52-4D88-A5C0-2DCAA49241E1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B4029C-DAE7-4632-AF73-4608470EF075}" type="pres">
      <dgm:prSet presAssocID="{ED5521D7-4F52-4D88-A5C0-2DCAA49241E1}" presName="hierChild3" presStyleCnt="0"/>
      <dgm:spPr/>
    </dgm:pt>
    <dgm:pt modelId="{B7A0F7FB-39B5-4A1B-AA0C-A20E87CC428F}" type="pres">
      <dgm:prSet presAssocID="{BEFC38D7-B633-4CC3-9F93-ECFD92B6F481}" presName="Name10" presStyleLbl="parChTrans1D2" presStyleIdx="2" presStyleCnt="5"/>
      <dgm:spPr/>
      <dgm:t>
        <a:bodyPr/>
        <a:lstStyle/>
        <a:p>
          <a:endParaRPr lang="ru-RU"/>
        </a:p>
      </dgm:t>
    </dgm:pt>
    <dgm:pt modelId="{5622DAB8-D76D-425F-934B-3995D0FCCF37}" type="pres">
      <dgm:prSet presAssocID="{F2CA070C-3920-4664-AD88-5D661F2B160A}" presName="hierRoot2" presStyleCnt="0"/>
      <dgm:spPr/>
    </dgm:pt>
    <dgm:pt modelId="{1ABFDD07-E1C4-4E2E-8D7F-E5DB2AB53D6F}" type="pres">
      <dgm:prSet presAssocID="{F2CA070C-3920-4664-AD88-5D661F2B160A}" presName="composite2" presStyleCnt="0"/>
      <dgm:spPr/>
    </dgm:pt>
    <dgm:pt modelId="{636EC534-B62D-4032-B4AA-6E46E102E1D5}" type="pres">
      <dgm:prSet presAssocID="{F2CA070C-3920-4664-AD88-5D661F2B160A}" presName="background2" presStyleLbl="node2" presStyleIdx="2" presStyleCnt="5"/>
      <dgm:spPr/>
    </dgm:pt>
    <dgm:pt modelId="{2FFB91F0-4D31-47B4-A2F4-D9FC45617F13}" type="pres">
      <dgm:prSet presAssocID="{F2CA070C-3920-4664-AD88-5D661F2B160A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BF2C0-0B17-4978-9074-AADE81322D2A}" type="pres">
      <dgm:prSet presAssocID="{F2CA070C-3920-4664-AD88-5D661F2B160A}" presName="hierChild3" presStyleCnt="0"/>
      <dgm:spPr/>
    </dgm:pt>
    <dgm:pt modelId="{555036B3-E204-4AEE-9AA1-8DFDF6871DA1}" type="pres">
      <dgm:prSet presAssocID="{5B573169-243E-4140-A43B-679D8EDB89FB}" presName="Name10" presStyleLbl="parChTrans1D2" presStyleIdx="3" presStyleCnt="5"/>
      <dgm:spPr/>
      <dgm:t>
        <a:bodyPr/>
        <a:lstStyle/>
        <a:p>
          <a:endParaRPr lang="ru-RU"/>
        </a:p>
      </dgm:t>
    </dgm:pt>
    <dgm:pt modelId="{C3FA86F5-35BE-424C-85D9-59242ACD33FA}" type="pres">
      <dgm:prSet presAssocID="{52702656-4834-4487-B085-534D0048530F}" presName="hierRoot2" presStyleCnt="0"/>
      <dgm:spPr/>
    </dgm:pt>
    <dgm:pt modelId="{FA414265-6715-4CCE-ABD0-765FD2A2DF69}" type="pres">
      <dgm:prSet presAssocID="{52702656-4834-4487-B085-534D0048530F}" presName="composite2" presStyleCnt="0"/>
      <dgm:spPr/>
    </dgm:pt>
    <dgm:pt modelId="{CF00CF0E-D7F8-4669-AFAC-4070C0503639}" type="pres">
      <dgm:prSet presAssocID="{52702656-4834-4487-B085-534D0048530F}" presName="background2" presStyleLbl="node2" presStyleIdx="3" presStyleCnt="5"/>
      <dgm:spPr/>
    </dgm:pt>
    <dgm:pt modelId="{89056205-2F39-4429-8FE8-1610C29E682B}" type="pres">
      <dgm:prSet presAssocID="{52702656-4834-4487-B085-534D0048530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5069F-3363-41F0-97FD-1324DF3D6AB0}" type="pres">
      <dgm:prSet presAssocID="{52702656-4834-4487-B085-534D0048530F}" presName="hierChild3" presStyleCnt="0"/>
      <dgm:spPr/>
    </dgm:pt>
    <dgm:pt modelId="{49132289-79AA-49C2-B33A-26956637F996}" type="pres">
      <dgm:prSet presAssocID="{2C0D095B-E5C0-4E02-9A29-F92271FA771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5979345-E085-4433-A9F6-48F623F9E8E3}" type="pres">
      <dgm:prSet presAssocID="{C10E0095-B90B-48ED-8EE8-5E7554E88CE0}" presName="hierRoot2" presStyleCnt="0"/>
      <dgm:spPr/>
    </dgm:pt>
    <dgm:pt modelId="{5F03C36D-B40E-4F85-93E9-06D0E39FBFB5}" type="pres">
      <dgm:prSet presAssocID="{C10E0095-B90B-48ED-8EE8-5E7554E88CE0}" presName="composite2" presStyleCnt="0"/>
      <dgm:spPr/>
    </dgm:pt>
    <dgm:pt modelId="{C381D9B3-2BBC-4232-AB7F-DE6B4A8118A5}" type="pres">
      <dgm:prSet presAssocID="{C10E0095-B90B-48ED-8EE8-5E7554E88CE0}" presName="background2" presStyleLbl="node2" presStyleIdx="4" presStyleCnt="5"/>
      <dgm:spPr/>
    </dgm:pt>
    <dgm:pt modelId="{03895982-42F1-418C-A0D4-2197765D0F76}" type="pres">
      <dgm:prSet presAssocID="{C10E0095-B90B-48ED-8EE8-5E7554E88CE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FEF138-E782-4F09-9711-0525FBD274B1}" type="pres">
      <dgm:prSet presAssocID="{C10E0095-B90B-48ED-8EE8-5E7554E88CE0}" presName="hierChild3" presStyleCnt="0"/>
      <dgm:spPr/>
    </dgm:pt>
  </dgm:ptLst>
  <dgm:cxnLst>
    <dgm:cxn modelId="{32879FE7-A064-4752-B4C3-0B3043F743B1}" type="presOf" srcId="{F72A0181-E80E-49F2-AFE3-F684F7D3134F}" destId="{8566EA03-CF65-42F3-B138-40242471D3E9}" srcOrd="0" destOrd="0" presId="urn:microsoft.com/office/officeart/2005/8/layout/hierarchy1"/>
    <dgm:cxn modelId="{2A21E4EC-15AB-4893-8595-27F5F7D42A19}" type="presOf" srcId="{52702656-4834-4487-B085-534D0048530F}" destId="{89056205-2F39-4429-8FE8-1610C29E682B}" srcOrd="0" destOrd="0" presId="urn:microsoft.com/office/officeart/2005/8/layout/hierarchy1"/>
    <dgm:cxn modelId="{13832B03-144A-4803-9235-1749DCFDA5A8}" srcId="{A6CF60C6-50B7-4573-A581-6EC6555AD362}" destId="{F2CA070C-3920-4664-AD88-5D661F2B160A}" srcOrd="2" destOrd="0" parTransId="{BEFC38D7-B633-4CC3-9F93-ECFD92B6F481}" sibTransId="{9F9F07DD-2332-44DD-814E-F85A1E3175E8}"/>
    <dgm:cxn modelId="{9C80E3CB-7635-4D5B-89FE-DB9E08C74A99}" type="presOf" srcId="{5B573169-243E-4140-A43B-679D8EDB89FB}" destId="{555036B3-E204-4AEE-9AA1-8DFDF6871DA1}" srcOrd="0" destOrd="0" presId="urn:microsoft.com/office/officeart/2005/8/layout/hierarchy1"/>
    <dgm:cxn modelId="{E6B851F8-EF97-40D2-AEEE-B0431758A874}" type="presOf" srcId="{198F5E4F-4FC9-4AE8-AA63-6B31354D3633}" destId="{9D9AE97B-86D4-4EF4-9E39-6A6CF55E5469}" srcOrd="0" destOrd="0" presId="urn:microsoft.com/office/officeart/2005/8/layout/hierarchy1"/>
    <dgm:cxn modelId="{6CBABEDB-F483-482D-984E-58E7378284E7}" type="presOf" srcId="{ED5521D7-4F52-4D88-A5C0-2DCAA49241E1}" destId="{7C8CFE69-357F-49F6-BB70-8D2638F9B44B}" srcOrd="0" destOrd="0" presId="urn:microsoft.com/office/officeart/2005/8/layout/hierarchy1"/>
    <dgm:cxn modelId="{95A74CF5-F3F5-4681-B5A6-F576FE85E251}" type="presOf" srcId="{2C0D095B-E5C0-4E02-9A29-F92271FA7710}" destId="{49132289-79AA-49C2-B33A-26956637F996}" srcOrd="0" destOrd="0" presId="urn:microsoft.com/office/officeart/2005/8/layout/hierarchy1"/>
    <dgm:cxn modelId="{201F6384-DE20-435D-83A2-8CF5829AD339}" srcId="{F72A0181-E80E-49F2-AFE3-F684F7D3134F}" destId="{A6CF60C6-50B7-4573-A581-6EC6555AD362}" srcOrd="0" destOrd="0" parTransId="{E7AA2FB6-F906-4CD6-95EC-4E2F1CEB5A64}" sibTransId="{A0AD73B1-2640-49FD-B71B-A37109D0E78E}"/>
    <dgm:cxn modelId="{B8875000-6E38-440D-BAC3-976B4345C1F6}" type="presOf" srcId="{F2CA070C-3920-4664-AD88-5D661F2B160A}" destId="{2FFB91F0-4D31-47B4-A2F4-D9FC45617F13}" srcOrd="0" destOrd="0" presId="urn:microsoft.com/office/officeart/2005/8/layout/hierarchy1"/>
    <dgm:cxn modelId="{10C414D6-E7BB-4EBD-AB7F-01D98947FF8A}" srcId="{A6CF60C6-50B7-4573-A581-6EC6555AD362}" destId="{ED5521D7-4F52-4D88-A5C0-2DCAA49241E1}" srcOrd="1" destOrd="0" parTransId="{198F5E4F-4FC9-4AE8-AA63-6B31354D3633}" sibTransId="{8E845A3C-3A5F-461E-AEF3-1E6F55360D62}"/>
    <dgm:cxn modelId="{221AC6C1-F1A6-4699-B74D-72688D7C4F2B}" type="presOf" srcId="{A6CF60C6-50B7-4573-A581-6EC6555AD362}" destId="{5E121FA7-5497-4170-BD05-7FD5ED32E1C8}" srcOrd="0" destOrd="0" presId="urn:microsoft.com/office/officeart/2005/8/layout/hierarchy1"/>
    <dgm:cxn modelId="{AADCA5F4-A1F6-455E-9BEC-88D1687B3AEB}" srcId="{A6CF60C6-50B7-4573-A581-6EC6555AD362}" destId="{ABC789E3-03B0-4644-90DF-C0681B93DB35}" srcOrd="0" destOrd="0" parTransId="{B73C2573-7AE3-4389-A0DA-CB419D929B44}" sibTransId="{13D6FBDA-6531-4987-8906-9E89EC20AA85}"/>
    <dgm:cxn modelId="{12A0C467-A01F-4EC1-BAB1-76B16629D948}" type="presOf" srcId="{ABC789E3-03B0-4644-90DF-C0681B93DB35}" destId="{CAF1A146-B414-4BF4-BCE2-34C07082B680}" srcOrd="0" destOrd="0" presId="urn:microsoft.com/office/officeart/2005/8/layout/hierarchy1"/>
    <dgm:cxn modelId="{4C030645-3116-41CC-9CCB-47596AF2A3FD}" type="presOf" srcId="{C10E0095-B90B-48ED-8EE8-5E7554E88CE0}" destId="{03895982-42F1-418C-A0D4-2197765D0F76}" srcOrd="0" destOrd="0" presId="urn:microsoft.com/office/officeart/2005/8/layout/hierarchy1"/>
    <dgm:cxn modelId="{EF37BB4B-73CC-4EC6-95FA-ACEDCB37950E}" type="presOf" srcId="{BEFC38D7-B633-4CC3-9F93-ECFD92B6F481}" destId="{B7A0F7FB-39B5-4A1B-AA0C-A20E87CC428F}" srcOrd="0" destOrd="0" presId="urn:microsoft.com/office/officeart/2005/8/layout/hierarchy1"/>
    <dgm:cxn modelId="{ABB8D82E-A379-40E9-93AC-D79B2ECEC729}" type="presOf" srcId="{B73C2573-7AE3-4389-A0DA-CB419D929B44}" destId="{249C742E-C0BB-40CD-A94C-30DC724200F7}" srcOrd="0" destOrd="0" presId="urn:microsoft.com/office/officeart/2005/8/layout/hierarchy1"/>
    <dgm:cxn modelId="{25549ACD-B4DB-4DC7-AD84-E977AA649D9E}" srcId="{A6CF60C6-50B7-4573-A581-6EC6555AD362}" destId="{C10E0095-B90B-48ED-8EE8-5E7554E88CE0}" srcOrd="4" destOrd="0" parTransId="{2C0D095B-E5C0-4E02-9A29-F92271FA7710}" sibTransId="{A76125BB-7992-40C6-B457-7EB9B60C4203}"/>
    <dgm:cxn modelId="{C7D2169E-758F-41BA-8E7D-F854D24AAD4E}" srcId="{A6CF60C6-50B7-4573-A581-6EC6555AD362}" destId="{52702656-4834-4487-B085-534D0048530F}" srcOrd="3" destOrd="0" parTransId="{5B573169-243E-4140-A43B-679D8EDB89FB}" sibTransId="{72C0F70D-6432-4693-9C8C-56FAF303C461}"/>
    <dgm:cxn modelId="{5E14B535-7DC9-4B58-BCD7-88CC078944F3}" type="presParOf" srcId="{8566EA03-CF65-42F3-B138-40242471D3E9}" destId="{FFFF052B-4FBC-468E-B75A-8877908E3D50}" srcOrd="0" destOrd="0" presId="urn:microsoft.com/office/officeart/2005/8/layout/hierarchy1"/>
    <dgm:cxn modelId="{968824DF-50F6-44AE-A38E-688C0DBFABC5}" type="presParOf" srcId="{FFFF052B-4FBC-468E-B75A-8877908E3D50}" destId="{C15E9717-5735-4DE9-98E2-38E4F69688AC}" srcOrd="0" destOrd="0" presId="urn:microsoft.com/office/officeart/2005/8/layout/hierarchy1"/>
    <dgm:cxn modelId="{2BC8A665-4357-4FF8-B0EF-168D3FEC6E20}" type="presParOf" srcId="{C15E9717-5735-4DE9-98E2-38E4F69688AC}" destId="{EBC34D67-C39F-41B9-937F-4A4FC7313891}" srcOrd="0" destOrd="0" presId="urn:microsoft.com/office/officeart/2005/8/layout/hierarchy1"/>
    <dgm:cxn modelId="{7512486D-73EB-4CA0-94F8-7978AE416EB1}" type="presParOf" srcId="{C15E9717-5735-4DE9-98E2-38E4F69688AC}" destId="{5E121FA7-5497-4170-BD05-7FD5ED32E1C8}" srcOrd="1" destOrd="0" presId="urn:microsoft.com/office/officeart/2005/8/layout/hierarchy1"/>
    <dgm:cxn modelId="{AC1DBDBB-B1F3-4ECF-B350-80C7B2AE948D}" type="presParOf" srcId="{FFFF052B-4FBC-468E-B75A-8877908E3D50}" destId="{95CE62F3-79AD-4E79-8E0D-75210BFF6BBA}" srcOrd="1" destOrd="0" presId="urn:microsoft.com/office/officeart/2005/8/layout/hierarchy1"/>
    <dgm:cxn modelId="{7E298879-4978-4250-B8D0-4C06340CD583}" type="presParOf" srcId="{95CE62F3-79AD-4E79-8E0D-75210BFF6BBA}" destId="{249C742E-C0BB-40CD-A94C-30DC724200F7}" srcOrd="0" destOrd="0" presId="urn:microsoft.com/office/officeart/2005/8/layout/hierarchy1"/>
    <dgm:cxn modelId="{D86E892F-82A7-4E31-A6F0-104BB9A56731}" type="presParOf" srcId="{95CE62F3-79AD-4E79-8E0D-75210BFF6BBA}" destId="{2396E535-9E2C-4AEE-91E6-039752999F7A}" srcOrd="1" destOrd="0" presId="urn:microsoft.com/office/officeart/2005/8/layout/hierarchy1"/>
    <dgm:cxn modelId="{E597B7AB-46B5-4D37-B481-E02F65426018}" type="presParOf" srcId="{2396E535-9E2C-4AEE-91E6-039752999F7A}" destId="{A0EBF7D0-0B87-4376-8489-F29FE5812017}" srcOrd="0" destOrd="0" presId="urn:microsoft.com/office/officeart/2005/8/layout/hierarchy1"/>
    <dgm:cxn modelId="{AA1726C1-6170-4542-BBC7-AA23E8C8E335}" type="presParOf" srcId="{A0EBF7D0-0B87-4376-8489-F29FE5812017}" destId="{340AC66A-30E6-4C31-B803-14E5B852A35B}" srcOrd="0" destOrd="0" presId="urn:microsoft.com/office/officeart/2005/8/layout/hierarchy1"/>
    <dgm:cxn modelId="{78F87665-B985-480D-A5CF-28D7DFE91CC7}" type="presParOf" srcId="{A0EBF7D0-0B87-4376-8489-F29FE5812017}" destId="{CAF1A146-B414-4BF4-BCE2-34C07082B680}" srcOrd="1" destOrd="0" presId="urn:microsoft.com/office/officeart/2005/8/layout/hierarchy1"/>
    <dgm:cxn modelId="{C97E9910-5CDF-4F16-AC67-6E2D8E6F7EDA}" type="presParOf" srcId="{2396E535-9E2C-4AEE-91E6-039752999F7A}" destId="{004DCEB0-3953-414F-8921-B8FA4F3D306B}" srcOrd="1" destOrd="0" presId="urn:microsoft.com/office/officeart/2005/8/layout/hierarchy1"/>
    <dgm:cxn modelId="{AF045B2E-D353-4789-AF77-0ECF3C583B8C}" type="presParOf" srcId="{95CE62F3-79AD-4E79-8E0D-75210BFF6BBA}" destId="{9D9AE97B-86D4-4EF4-9E39-6A6CF55E5469}" srcOrd="2" destOrd="0" presId="urn:microsoft.com/office/officeart/2005/8/layout/hierarchy1"/>
    <dgm:cxn modelId="{4D0F3EEB-0EF8-4965-AA1C-03FF770C9675}" type="presParOf" srcId="{95CE62F3-79AD-4E79-8E0D-75210BFF6BBA}" destId="{AB4C058A-60BC-420E-99A2-69F4011BC2C6}" srcOrd="3" destOrd="0" presId="urn:microsoft.com/office/officeart/2005/8/layout/hierarchy1"/>
    <dgm:cxn modelId="{21255AD3-2D2B-47A2-AA4B-697B9F3308A9}" type="presParOf" srcId="{AB4C058A-60BC-420E-99A2-69F4011BC2C6}" destId="{9EA42D19-0732-47E1-A0A8-5D7013B7ED96}" srcOrd="0" destOrd="0" presId="urn:microsoft.com/office/officeart/2005/8/layout/hierarchy1"/>
    <dgm:cxn modelId="{735F040C-64A5-476F-87BF-5DAF4735B2F0}" type="presParOf" srcId="{9EA42D19-0732-47E1-A0A8-5D7013B7ED96}" destId="{D97ED0C3-C991-4629-B937-8C052C0A2B7E}" srcOrd="0" destOrd="0" presId="urn:microsoft.com/office/officeart/2005/8/layout/hierarchy1"/>
    <dgm:cxn modelId="{516EFB77-B300-410E-A83A-479272F3FDC0}" type="presParOf" srcId="{9EA42D19-0732-47E1-A0A8-5D7013B7ED96}" destId="{7C8CFE69-357F-49F6-BB70-8D2638F9B44B}" srcOrd="1" destOrd="0" presId="urn:microsoft.com/office/officeart/2005/8/layout/hierarchy1"/>
    <dgm:cxn modelId="{9D1B87C6-BFDF-472C-B008-2A8E741AD49F}" type="presParOf" srcId="{AB4C058A-60BC-420E-99A2-69F4011BC2C6}" destId="{5AB4029C-DAE7-4632-AF73-4608470EF075}" srcOrd="1" destOrd="0" presId="urn:microsoft.com/office/officeart/2005/8/layout/hierarchy1"/>
    <dgm:cxn modelId="{8654DA58-058E-4EC6-B8CC-59C04E5AF222}" type="presParOf" srcId="{95CE62F3-79AD-4E79-8E0D-75210BFF6BBA}" destId="{B7A0F7FB-39B5-4A1B-AA0C-A20E87CC428F}" srcOrd="4" destOrd="0" presId="urn:microsoft.com/office/officeart/2005/8/layout/hierarchy1"/>
    <dgm:cxn modelId="{1E712AE9-A0D7-4B6C-86CC-D8478C59C199}" type="presParOf" srcId="{95CE62F3-79AD-4E79-8E0D-75210BFF6BBA}" destId="{5622DAB8-D76D-425F-934B-3995D0FCCF37}" srcOrd="5" destOrd="0" presId="urn:microsoft.com/office/officeart/2005/8/layout/hierarchy1"/>
    <dgm:cxn modelId="{7DE65C3E-9F8E-49A3-8D6F-A840BFEB1F5B}" type="presParOf" srcId="{5622DAB8-D76D-425F-934B-3995D0FCCF37}" destId="{1ABFDD07-E1C4-4E2E-8D7F-E5DB2AB53D6F}" srcOrd="0" destOrd="0" presId="urn:microsoft.com/office/officeart/2005/8/layout/hierarchy1"/>
    <dgm:cxn modelId="{4002BE7E-6F99-48F9-885E-28A399186C91}" type="presParOf" srcId="{1ABFDD07-E1C4-4E2E-8D7F-E5DB2AB53D6F}" destId="{636EC534-B62D-4032-B4AA-6E46E102E1D5}" srcOrd="0" destOrd="0" presId="urn:microsoft.com/office/officeart/2005/8/layout/hierarchy1"/>
    <dgm:cxn modelId="{39EF1AAD-DED5-4BEB-9EDB-9351ECCA3D5B}" type="presParOf" srcId="{1ABFDD07-E1C4-4E2E-8D7F-E5DB2AB53D6F}" destId="{2FFB91F0-4D31-47B4-A2F4-D9FC45617F13}" srcOrd="1" destOrd="0" presId="urn:microsoft.com/office/officeart/2005/8/layout/hierarchy1"/>
    <dgm:cxn modelId="{2BFD77DC-ABCA-4F22-AF80-E9E9D823E097}" type="presParOf" srcId="{5622DAB8-D76D-425F-934B-3995D0FCCF37}" destId="{8FFBF2C0-0B17-4978-9074-AADE81322D2A}" srcOrd="1" destOrd="0" presId="urn:microsoft.com/office/officeart/2005/8/layout/hierarchy1"/>
    <dgm:cxn modelId="{723C98F3-E9A1-47CF-B421-7E10D2FEFE6D}" type="presParOf" srcId="{95CE62F3-79AD-4E79-8E0D-75210BFF6BBA}" destId="{555036B3-E204-4AEE-9AA1-8DFDF6871DA1}" srcOrd="6" destOrd="0" presId="urn:microsoft.com/office/officeart/2005/8/layout/hierarchy1"/>
    <dgm:cxn modelId="{9912135C-0A75-439E-B3E2-94E5726104CD}" type="presParOf" srcId="{95CE62F3-79AD-4E79-8E0D-75210BFF6BBA}" destId="{C3FA86F5-35BE-424C-85D9-59242ACD33FA}" srcOrd="7" destOrd="0" presId="urn:microsoft.com/office/officeart/2005/8/layout/hierarchy1"/>
    <dgm:cxn modelId="{00B5DE9A-5BCC-433C-BD09-D4FDD17B4B41}" type="presParOf" srcId="{C3FA86F5-35BE-424C-85D9-59242ACD33FA}" destId="{FA414265-6715-4CCE-ABD0-765FD2A2DF69}" srcOrd="0" destOrd="0" presId="urn:microsoft.com/office/officeart/2005/8/layout/hierarchy1"/>
    <dgm:cxn modelId="{5A2FA5F9-FE8C-4520-A525-C322A2EF4FA7}" type="presParOf" srcId="{FA414265-6715-4CCE-ABD0-765FD2A2DF69}" destId="{CF00CF0E-D7F8-4669-AFAC-4070C0503639}" srcOrd="0" destOrd="0" presId="urn:microsoft.com/office/officeart/2005/8/layout/hierarchy1"/>
    <dgm:cxn modelId="{B5AC3CCF-E1BE-4D88-9761-5685A8C8BCC6}" type="presParOf" srcId="{FA414265-6715-4CCE-ABD0-765FD2A2DF69}" destId="{89056205-2F39-4429-8FE8-1610C29E682B}" srcOrd="1" destOrd="0" presId="urn:microsoft.com/office/officeart/2005/8/layout/hierarchy1"/>
    <dgm:cxn modelId="{93C2E2B0-960E-440D-AA6C-79C20F5CDB59}" type="presParOf" srcId="{C3FA86F5-35BE-424C-85D9-59242ACD33FA}" destId="{7135069F-3363-41F0-97FD-1324DF3D6AB0}" srcOrd="1" destOrd="0" presId="urn:microsoft.com/office/officeart/2005/8/layout/hierarchy1"/>
    <dgm:cxn modelId="{24623A30-7B91-4EF5-9F71-5842174FEDA6}" type="presParOf" srcId="{95CE62F3-79AD-4E79-8E0D-75210BFF6BBA}" destId="{49132289-79AA-49C2-B33A-26956637F996}" srcOrd="8" destOrd="0" presId="urn:microsoft.com/office/officeart/2005/8/layout/hierarchy1"/>
    <dgm:cxn modelId="{4864FA51-10BC-459B-A742-360916F52985}" type="presParOf" srcId="{95CE62F3-79AD-4E79-8E0D-75210BFF6BBA}" destId="{25979345-E085-4433-A9F6-48F623F9E8E3}" srcOrd="9" destOrd="0" presId="urn:microsoft.com/office/officeart/2005/8/layout/hierarchy1"/>
    <dgm:cxn modelId="{BFBC5AAE-9696-45E4-B6BD-35BB0858C3F0}" type="presParOf" srcId="{25979345-E085-4433-A9F6-48F623F9E8E3}" destId="{5F03C36D-B40E-4F85-93E9-06D0E39FBFB5}" srcOrd="0" destOrd="0" presId="urn:microsoft.com/office/officeart/2005/8/layout/hierarchy1"/>
    <dgm:cxn modelId="{C0E1C797-B2AB-481E-BF4B-0E1686195C55}" type="presParOf" srcId="{5F03C36D-B40E-4F85-93E9-06D0E39FBFB5}" destId="{C381D9B3-2BBC-4232-AB7F-DE6B4A8118A5}" srcOrd="0" destOrd="0" presId="urn:microsoft.com/office/officeart/2005/8/layout/hierarchy1"/>
    <dgm:cxn modelId="{FC2F36F2-66CE-4EDC-8559-F7BF4790A941}" type="presParOf" srcId="{5F03C36D-B40E-4F85-93E9-06D0E39FBFB5}" destId="{03895982-42F1-418C-A0D4-2197765D0F76}" srcOrd="1" destOrd="0" presId="urn:microsoft.com/office/officeart/2005/8/layout/hierarchy1"/>
    <dgm:cxn modelId="{4364DE3D-B332-44BF-8BF8-A4CB2481F9A4}" type="presParOf" srcId="{25979345-E085-4433-A9F6-48F623F9E8E3}" destId="{D5FEF138-E782-4F09-9711-0525FBD274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32289-79AA-49C2-B33A-26956637F996}">
      <dsp:nvSpPr>
        <dsp:cNvPr id="0" name=""/>
        <dsp:cNvSpPr/>
      </dsp:nvSpPr>
      <dsp:spPr>
        <a:xfrm>
          <a:off x="4275863" y="1404573"/>
          <a:ext cx="3547301" cy="422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13"/>
              </a:lnTo>
              <a:lnTo>
                <a:pt x="3547301" y="287613"/>
              </a:lnTo>
              <a:lnTo>
                <a:pt x="3547301" y="422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036B3-E204-4AEE-9AA1-8DFDF6871DA1}">
      <dsp:nvSpPr>
        <dsp:cNvPr id="0" name=""/>
        <dsp:cNvSpPr/>
      </dsp:nvSpPr>
      <dsp:spPr>
        <a:xfrm>
          <a:off x="4275863" y="1404573"/>
          <a:ext cx="1773650" cy="422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13"/>
              </a:lnTo>
              <a:lnTo>
                <a:pt x="1773650" y="287613"/>
              </a:lnTo>
              <a:lnTo>
                <a:pt x="1773650" y="422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0F7FB-39B5-4A1B-AA0C-A20E87CC428F}">
      <dsp:nvSpPr>
        <dsp:cNvPr id="0" name=""/>
        <dsp:cNvSpPr/>
      </dsp:nvSpPr>
      <dsp:spPr>
        <a:xfrm>
          <a:off x="4230143" y="1404573"/>
          <a:ext cx="91440" cy="422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AE97B-86D4-4EF4-9E39-6A6CF55E5469}">
      <dsp:nvSpPr>
        <dsp:cNvPr id="0" name=""/>
        <dsp:cNvSpPr/>
      </dsp:nvSpPr>
      <dsp:spPr>
        <a:xfrm>
          <a:off x="2502212" y="1404573"/>
          <a:ext cx="1773650" cy="422048"/>
        </a:xfrm>
        <a:custGeom>
          <a:avLst/>
          <a:gdLst/>
          <a:ahLst/>
          <a:cxnLst/>
          <a:rect l="0" t="0" r="0" b="0"/>
          <a:pathLst>
            <a:path>
              <a:moveTo>
                <a:pt x="1773650" y="0"/>
              </a:moveTo>
              <a:lnTo>
                <a:pt x="1773650" y="287613"/>
              </a:lnTo>
              <a:lnTo>
                <a:pt x="0" y="287613"/>
              </a:lnTo>
              <a:lnTo>
                <a:pt x="0" y="422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C742E-C0BB-40CD-A94C-30DC724200F7}">
      <dsp:nvSpPr>
        <dsp:cNvPr id="0" name=""/>
        <dsp:cNvSpPr/>
      </dsp:nvSpPr>
      <dsp:spPr>
        <a:xfrm>
          <a:off x="728562" y="1404573"/>
          <a:ext cx="3547301" cy="422048"/>
        </a:xfrm>
        <a:custGeom>
          <a:avLst/>
          <a:gdLst/>
          <a:ahLst/>
          <a:cxnLst/>
          <a:rect l="0" t="0" r="0" b="0"/>
          <a:pathLst>
            <a:path>
              <a:moveTo>
                <a:pt x="3547301" y="0"/>
              </a:moveTo>
              <a:lnTo>
                <a:pt x="3547301" y="287613"/>
              </a:lnTo>
              <a:lnTo>
                <a:pt x="0" y="287613"/>
              </a:lnTo>
              <a:lnTo>
                <a:pt x="0" y="422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34D67-C39F-41B9-937F-4A4FC7313891}">
      <dsp:nvSpPr>
        <dsp:cNvPr id="0" name=""/>
        <dsp:cNvSpPr/>
      </dsp:nvSpPr>
      <dsp:spPr>
        <a:xfrm>
          <a:off x="3550279" y="483081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21FA7-5497-4170-BD05-7FD5ED32E1C8}">
      <dsp:nvSpPr>
        <dsp:cNvPr id="0" name=""/>
        <dsp:cNvSpPr/>
      </dsp:nvSpPr>
      <dsp:spPr>
        <a:xfrm>
          <a:off x="3711520" y="636260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Герой </a:t>
          </a:r>
        </a:p>
      </dsp:txBody>
      <dsp:txXfrm>
        <a:off x="3738510" y="663250"/>
        <a:ext cx="1397188" cy="867512"/>
      </dsp:txXfrm>
    </dsp:sp>
    <dsp:sp modelId="{340AC66A-30E6-4C31-B803-14E5B852A35B}">
      <dsp:nvSpPr>
        <dsp:cNvPr id="0" name=""/>
        <dsp:cNvSpPr/>
      </dsp:nvSpPr>
      <dsp:spPr>
        <a:xfrm>
          <a:off x="2978" y="1826622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A146-B414-4BF4-BCE2-34C07082B680}">
      <dsp:nvSpPr>
        <dsp:cNvPr id="0" name=""/>
        <dsp:cNvSpPr/>
      </dsp:nvSpPr>
      <dsp:spPr>
        <a:xfrm>
          <a:off x="164219" y="1979801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смелый</a:t>
          </a:r>
        </a:p>
      </dsp:txBody>
      <dsp:txXfrm>
        <a:off x="191209" y="2006791"/>
        <a:ext cx="1397188" cy="867512"/>
      </dsp:txXfrm>
    </dsp:sp>
    <dsp:sp modelId="{D97ED0C3-C991-4629-B937-8C052C0A2B7E}">
      <dsp:nvSpPr>
        <dsp:cNvPr id="0" name=""/>
        <dsp:cNvSpPr/>
      </dsp:nvSpPr>
      <dsp:spPr>
        <a:xfrm>
          <a:off x="1776628" y="1826622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CFE69-357F-49F6-BB70-8D2638F9B44B}">
      <dsp:nvSpPr>
        <dsp:cNvPr id="0" name=""/>
        <dsp:cNvSpPr/>
      </dsp:nvSpPr>
      <dsp:spPr>
        <a:xfrm>
          <a:off x="1937869" y="1979801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мужест</a:t>
          </a:r>
          <a:r>
            <a:rPr lang="ru-RU" sz="2000" b="1" kern="1200" dirty="0" smtClean="0"/>
            <a:t>-венный</a:t>
          </a:r>
          <a:endParaRPr lang="ru-RU" sz="2000" b="1" kern="1200" dirty="0"/>
        </a:p>
      </dsp:txBody>
      <dsp:txXfrm>
        <a:off x="1964859" y="2006791"/>
        <a:ext cx="1397188" cy="867512"/>
      </dsp:txXfrm>
    </dsp:sp>
    <dsp:sp modelId="{636EC534-B62D-4032-B4AA-6E46E102E1D5}">
      <dsp:nvSpPr>
        <dsp:cNvPr id="0" name=""/>
        <dsp:cNvSpPr/>
      </dsp:nvSpPr>
      <dsp:spPr>
        <a:xfrm>
          <a:off x="3550279" y="1826622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B91F0-4D31-47B4-A2F4-D9FC45617F13}">
      <dsp:nvSpPr>
        <dsp:cNvPr id="0" name=""/>
        <dsp:cNvSpPr/>
      </dsp:nvSpPr>
      <dsp:spPr>
        <a:xfrm>
          <a:off x="3711520" y="1979801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сильный</a:t>
          </a:r>
          <a:endParaRPr lang="ru-RU" sz="2200" b="1" kern="1200" dirty="0"/>
        </a:p>
      </dsp:txBody>
      <dsp:txXfrm>
        <a:off x="3738510" y="2006791"/>
        <a:ext cx="1397188" cy="867512"/>
      </dsp:txXfrm>
    </dsp:sp>
    <dsp:sp modelId="{CF00CF0E-D7F8-4669-AFAC-4070C0503639}">
      <dsp:nvSpPr>
        <dsp:cNvPr id="0" name=""/>
        <dsp:cNvSpPr/>
      </dsp:nvSpPr>
      <dsp:spPr>
        <a:xfrm>
          <a:off x="5323929" y="1826622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6205-2F39-4429-8FE8-1610C29E682B}">
      <dsp:nvSpPr>
        <dsp:cNvPr id="0" name=""/>
        <dsp:cNvSpPr/>
      </dsp:nvSpPr>
      <dsp:spPr>
        <a:xfrm>
          <a:off x="5485170" y="1979801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добрый</a:t>
          </a:r>
          <a:r>
            <a:rPr lang="ru-RU" sz="2500" kern="1200" dirty="0"/>
            <a:t> </a:t>
          </a:r>
        </a:p>
      </dsp:txBody>
      <dsp:txXfrm>
        <a:off x="5512160" y="2006791"/>
        <a:ext cx="1397188" cy="867512"/>
      </dsp:txXfrm>
    </dsp:sp>
    <dsp:sp modelId="{C381D9B3-2BBC-4232-AB7F-DE6B4A8118A5}">
      <dsp:nvSpPr>
        <dsp:cNvPr id="0" name=""/>
        <dsp:cNvSpPr/>
      </dsp:nvSpPr>
      <dsp:spPr>
        <a:xfrm>
          <a:off x="7097580" y="1826622"/>
          <a:ext cx="1451168" cy="921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95982-42F1-418C-A0D4-2197765D0F76}">
      <dsp:nvSpPr>
        <dsp:cNvPr id="0" name=""/>
        <dsp:cNvSpPr/>
      </dsp:nvSpPr>
      <dsp:spPr>
        <a:xfrm>
          <a:off x="7258821" y="1979801"/>
          <a:ext cx="1451168" cy="921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умный</a:t>
          </a:r>
        </a:p>
      </dsp:txBody>
      <dsp:txXfrm>
        <a:off x="7285811" y="2006791"/>
        <a:ext cx="1397188" cy="86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F6140E-3331-41F2-9F2B-CEF7B380161B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C5913-22CF-49B0-BE1B-F6D468F0A2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5328592" cy="235111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Муниципальное общеобразовательное учреждение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Вепревская</a:t>
            </a:r>
            <a:r>
              <a:rPr lang="ru-RU" b="1" i="1" dirty="0" smtClean="0">
                <a:solidFill>
                  <a:schemeClr val="tx1"/>
                </a:solidFill>
              </a:rPr>
              <a:t> основная общеобразовательная школа </a:t>
            </a:r>
            <a:r>
              <a:rPr lang="ru-RU" b="1" i="1" dirty="0" err="1" smtClean="0">
                <a:solidFill>
                  <a:schemeClr val="tx1"/>
                </a:solidFill>
              </a:rPr>
              <a:t>им.Ф.В.Морина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разработка урока по основам духовно-нравственной культуры народов России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 класс, урок </a:t>
            </a:r>
            <a:r>
              <a:rPr lang="ru-RU" smtClean="0">
                <a:solidFill>
                  <a:schemeClr val="tx1"/>
                </a:solidFill>
              </a:rPr>
              <a:t>№ 5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Сидоровская</a:t>
            </a:r>
            <a:r>
              <a:rPr lang="ru-RU" dirty="0" smtClean="0">
                <a:solidFill>
                  <a:schemeClr val="tx1"/>
                </a:solidFill>
              </a:rPr>
              <a:t> Е.С., учитель ОДНКНР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д. Вепрь, </a:t>
            </a:r>
            <a:r>
              <a:rPr lang="ru-RU" dirty="0" err="1" smtClean="0">
                <a:solidFill>
                  <a:schemeClr val="tx1"/>
                </a:solidFill>
              </a:rPr>
              <a:t>Сонковский</a:t>
            </a:r>
            <a:r>
              <a:rPr lang="ru-RU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2023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Жизнь ратными подвигами полна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186005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28" y="476673"/>
            <a:ext cx="1340478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1466299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Домашнее задание (по выбору):</a:t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8784976" cy="3474720"/>
          </a:xfrm>
        </p:spPr>
        <p:txBody>
          <a:bodyPr/>
          <a:lstStyle/>
          <a:p>
            <a:pPr marL="502920" lvl="0" indent="-457200">
              <a:buFont typeface="+mj-lt"/>
              <a:buAutoNum type="arabicPeriod"/>
            </a:pPr>
            <a:r>
              <a:rPr lang="ru-RU" dirty="0" smtClean="0"/>
              <a:t>Составить </a:t>
            </a:r>
            <a:r>
              <a:rPr lang="ru-RU" dirty="0"/>
              <a:t>галерею образов по теме. 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/>
              <a:t>Разработать пять нравственных правил защитника Отечества.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dirty="0"/>
              <a:t>Составить рассказ о защитнике Отечества (возможно об одном из родственников).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981822" cy="26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СПАСИБО ЗА РАБОТУ!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Россия </a:t>
            </a:r>
            <a:r>
              <a:rPr lang="ru-RU" b="1" i="1" dirty="0">
                <a:solidFill>
                  <a:srgbClr val="FF0000"/>
                </a:solidFill>
              </a:rPr>
              <a:t>начиналась не с </a:t>
            </a:r>
            <a:r>
              <a:rPr lang="ru-RU" b="1" i="1" dirty="0" smtClean="0">
                <a:solidFill>
                  <a:srgbClr val="FF0000"/>
                </a:solidFill>
              </a:rPr>
              <a:t>меча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034680" cy="5257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72477"/>
              </p:ext>
            </p:extLst>
          </p:nvPr>
        </p:nvGraphicFramePr>
        <p:xfrm>
          <a:off x="251520" y="1005840"/>
          <a:ext cx="871296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32"/>
                <a:gridCol w="43950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Россия начиналась не с меча, 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Она с косы и плуга начиналась.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Не потому, что кровь не горяча,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А потому, что русского плеча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Ни разу в жизни злоба не касалась…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стрелами звеневшие бои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Лишь прерывали труд ее всегдашний.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Недаром конь могучего Ильи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Оседлан был хозяином на пашне.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 руках, веселых только от труда,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По добродушью иногда не сразу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Возмездие вздымалось. Это да.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Но жажды крови не было ни разу.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А коли верх одерживали орды,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Прости, Россия, беды сыновей.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Когда бы не усобицы князей,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То как же ордам дали бы по мордам!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Но только подлость радовалась зря.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С богатырем недолговечны шутки: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Да, можно обмануть богатыря,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Но победить 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вот это уже дудки!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Ведь это было так же бы смешно,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Как, скажем, биться с солнцем и луною.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Тому порукой 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озеро Чудское,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Река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Непрядва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и Бородино.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если тьмы тевтонцев иль Батыя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Нашли конец на родине моей,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То нынешняя гордая Россия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Стократ еще прекрасней и сильней!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в схватке с самой лютою войною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Она и ад сумела превозмочь.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Тому порукой 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города-герои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 огнях салюта в праздничную ночь!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вечно тем сильна моя страна,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Что никого нигде не унижала.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Ведь доброта сильнее, чем война,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Как бескорыстье действеннее жала.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Встает заря, светла и горяча.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будет так вовеки нерушимо.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Россия начиналась не с меча,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И потому она непобедима!</a:t>
                      </a:r>
                    </a:p>
                    <a:p>
                      <a:pPr lvl="3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Э. Асадов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6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Из словаря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75448" y="1412776"/>
            <a:ext cx="4968552" cy="52565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Подвиг</a:t>
            </a:r>
            <a:r>
              <a:rPr lang="ru-RU" sz="2400" dirty="0"/>
              <a:t> </a:t>
            </a:r>
            <a:r>
              <a:rPr lang="ru-RU" sz="2400" b="1" dirty="0"/>
              <a:t>– </a:t>
            </a:r>
            <a:r>
              <a:rPr lang="ru-RU" sz="2400" dirty="0"/>
              <a:t>героический, самоотверженный поступок.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Ратный</a:t>
            </a:r>
            <a:r>
              <a:rPr lang="ru-RU" sz="2400" dirty="0"/>
              <a:t> – военный, боевой.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Ратный подвиг </a:t>
            </a:r>
            <a:r>
              <a:rPr lang="ru-RU" sz="2400" dirty="0"/>
              <a:t>– подвиг, совершенный на войне.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Герой</a:t>
            </a:r>
            <a:r>
              <a:rPr lang="ru-RU" sz="2400" b="1" dirty="0"/>
              <a:t> – </a:t>
            </a:r>
            <a:r>
              <a:rPr lang="ru-RU" sz="2400" dirty="0"/>
              <a:t>человек, совершающий подвиги, необычный по своей храбрости, доблести, самоотверженности.</a:t>
            </a:r>
          </a:p>
          <a:p>
            <a:pPr lvl="4"/>
            <a:r>
              <a:rPr lang="ru-RU" sz="2000" dirty="0"/>
              <a:t>(</a:t>
            </a:r>
            <a:r>
              <a:rPr lang="ru-RU" sz="2000" b="1" dirty="0"/>
              <a:t>Толковый словарь Ожегова С.И.)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Физкультминутка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556792"/>
            <a:ext cx="5963879" cy="3978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Раз</a:t>
            </a:r>
            <a:r>
              <a:rPr lang="ru-RU" b="1" dirty="0"/>
              <a:t>, два, три, четыре, пять.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Будем </a:t>
            </a:r>
            <a:r>
              <a:rPr lang="ru-RU" b="1" dirty="0"/>
              <a:t>мир мы защищать!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На </a:t>
            </a:r>
            <a:r>
              <a:rPr lang="ru-RU" b="1" dirty="0"/>
              <a:t>границе встанем, 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Всех </a:t>
            </a:r>
            <a:r>
              <a:rPr lang="ru-RU" b="1" dirty="0"/>
              <a:t>врагов достанем.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Будем </a:t>
            </a:r>
            <a:r>
              <a:rPr lang="ru-RU" b="1" dirty="0"/>
              <a:t>чаще улыбаться, 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А </a:t>
            </a:r>
            <a:r>
              <a:rPr lang="ru-RU" b="1" dirty="0"/>
              <a:t>не ссориться и драться!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11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Сергий Радонежский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326778" cy="5013444"/>
          </a:xfrm>
        </p:spPr>
      </p:pic>
    </p:spTree>
    <p:extLst>
      <p:ext uri="{BB962C8B-B14F-4D97-AF65-F5344CB8AC3E}">
        <p14:creationId xmlns:p14="http://schemas.microsoft.com/office/powerpoint/2010/main" val="411044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Отечественная война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1812 года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1944216" cy="26521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26599"/>
            <a:ext cx="2160240" cy="2612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00" y="3002150"/>
            <a:ext cx="3148200" cy="2044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5" y="459518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Надежда </a:t>
            </a:r>
          </a:p>
          <a:p>
            <a:pPr algn="ctr"/>
            <a:r>
              <a:rPr lang="ru-RU" b="1" dirty="0" smtClean="0"/>
              <a:t>Дурова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48212" y="5371475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Башкирские</a:t>
            </a:r>
          </a:p>
          <a:p>
            <a:pPr algn="ctr"/>
            <a:r>
              <a:rPr lang="ru-RU" b="1" dirty="0" smtClean="0"/>
              <a:t>кавалеристы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93630" y="4725144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Рабби</a:t>
            </a:r>
          </a:p>
          <a:p>
            <a:r>
              <a:rPr lang="ru-RU" b="1" dirty="0" err="1" smtClean="0"/>
              <a:t>Шнеур-Залман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623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Великая Отечественная война 1941-1945 гг.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065771" cy="20348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2424052" cy="3626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3043" y="2420888"/>
            <a:ext cx="1487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Александр</a:t>
            </a:r>
          </a:p>
          <a:p>
            <a:pPr algn="ctr"/>
            <a:r>
              <a:rPr lang="ru-RU" b="1" dirty="0" smtClean="0"/>
              <a:t>Иванович</a:t>
            </a:r>
          </a:p>
          <a:p>
            <a:pPr algn="ctr"/>
            <a:r>
              <a:rPr lang="ru-RU" b="1" dirty="0" err="1" smtClean="0"/>
              <a:t>Покрышкин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32689" y="590863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Степной моряк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615168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Алексей</a:t>
            </a:r>
          </a:p>
          <a:p>
            <a:pPr algn="ctr"/>
            <a:r>
              <a:rPr lang="ru-RU" b="1" dirty="0" smtClean="0"/>
              <a:t>Петрович</a:t>
            </a:r>
          </a:p>
          <a:p>
            <a:pPr algn="ctr"/>
            <a:r>
              <a:rPr lang="ru-RU" b="1" dirty="0" err="1" smtClean="0"/>
              <a:t>Маресьев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32475"/>
            <a:ext cx="2909553" cy="22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Герой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1774803"/>
              </p:ext>
            </p:extLst>
          </p:nvPr>
        </p:nvGraphicFramePr>
        <p:xfrm>
          <a:off x="179512" y="1340769"/>
          <a:ext cx="8712968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53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Рефлексия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6400800" cy="3474720"/>
          </a:xfrm>
        </p:spPr>
        <p:txBody>
          <a:bodyPr/>
          <a:lstStyle/>
          <a:p>
            <a:r>
              <a:rPr lang="ru-RU" b="1" u="sng" dirty="0" smtClean="0"/>
              <a:t>Продолжи </a:t>
            </a:r>
            <a:r>
              <a:rPr lang="ru-RU" b="1" u="sng" dirty="0"/>
              <a:t>предложение:</a:t>
            </a:r>
          </a:p>
          <a:p>
            <a:r>
              <a:rPr lang="ru-RU" b="1" i="1" dirty="0"/>
              <a:t>сегодня я узнал…</a:t>
            </a:r>
          </a:p>
          <a:p>
            <a:r>
              <a:rPr lang="ru-RU" b="1" i="1" dirty="0"/>
              <a:t>было интересно…</a:t>
            </a:r>
          </a:p>
          <a:p>
            <a:r>
              <a:rPr lang="ru-RU" b="1" i="1" dirty="0"/>
              <a:t>я понял, что…</a:t>
            </a:r>
          </a:p>
          <a:p>
            <a:r>
              <a:rPr lang="ru-RU" b="1" i="1" dirty="0"/>
              <a:t>урок дал мне для жизни…</a:t>
            </a:r>
          </a:p>
          <a:p>
            <a:r>
              <a:rPr lang="ru-RU" b="1" i="1" dirty="0"/>
              <a:t>мне захотелось…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72" y="4093668"/>
            <a:ext cx="2817550" cy="18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480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Жизнь ратными подвигами полна</vt:lpstr>
      <vt:lpstr>Россия начиналась не с меча</vt:lpstr>
      <vt:lpstr>Из словаря</vt:lpstr>
      <vt:lpstr>Физкультминутка</vt:lpstr>
      <vt:lpstr>Сергий Радонежский</vt:lpstr>
      <vt:lpstr>Отечественная война  1812 года</vt:lpstr>
      <vt:lpstr>Великая Отечественная война 1941-1945 гг.</vt:lpstr>
      <vt:lpstr>Герой</vt:lpstr>
      <vt:lpstr>Рефлексия </vt:lpstr>
      <vt:lpstr>Домашнее задание (по выбору): 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ратными подвигами полна</dc:title>
  <dc:creator>Computer</dc:creator>
  <cp:lastModifiedBy>Computer</cp:lastModifiedBy>
  <cp:revision>14</cp:revision>
  <dcterms:created xsi:type="dcterms:W3CDTF">2023-02-23T17:02:25Z</dcterms:created>
  <dcterms:modified xsi:type="dcterms:W3CDTF">2023-03-07T15:30:22Z</dcterms:modified>
</cp:coreProperties>
</file>