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D915E-B34F-4D2C-B702-478385B5F20C}" type="datetimeFigureOut">
              <a:rPr lang="ru-RU" smtClean="0"/>
              <a:t>чт 09.03.23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51A9F-2D02-471F-930B-0429CE057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25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51A9F-2D02-471F-930B-0429CE05745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4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09.03.23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09.03.23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09.03.23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09.03.23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09.03.23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09.03.23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09.03.23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09.03.23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09.03.23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09.03.23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09.03.23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63000">
              <a:srgbClr val="FFFF00"/>
            </a:gs>
            <a:gs pos="85000">
              <a:srgbClr val="FF0300"/>
            </a:gs>
            <a:gs pos="98000">
              <a:srgbClr val="FFC0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чт 09.03.23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352928" cy="1470025"/>
          </a:xfrm>
        </p:spPr>
        <p:txBody>
          <a:bodyPr/>
          <a:lstStyle/>
          <a:p>
            <a:r>
              <a:rPr lang="ru-RU" b="1" i="1" dirty="0" smtClean="0">
                <a:latin typeface="Cambria" pitchFamily="18" charset="0"/>
                <a:ea typeface="Cambria" pitchFamily="18" charset="0"/>
              </a:rPr>
              <a:t>«Мы будем говорить о земляке»</a:t>
            </a:r>
            <a:endParaRPr lang="ru-RU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3886200"/>
            <a:ext cx="5328592" cy="2711152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Муниципальное общеобразовательное учреждение</a:t>
            </a:r>
          </a:p>
          <a:p>
            <a:pPr algn="l"/>
            <a:r>
              <a:rPr lang="ru-RU" sz="16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«</a:t>
            </a:r>
            <a:r>
              <a:rPr lang="ru-RU" sz="16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Вепревская</a:t>
            </a:r>
            <a:r>
              <a:rPr lang="ru-RU" sz="16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основная общеобразовательная школа </a:t>
            </a:r>
            <a:r>
              <a:rPr lang="ru-RU" sz="16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им.Ф.В.Морина</a:t>
            </a:r>
            <a:r>
              <a:rPr lang="ru-RU" sz="16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»</a:t>
            </a:r>
          </a:p>
          <a:p>
            <a:pPr algn="l"/>
            <a:r>
              <a:rPr lang="ru-RU" sz="16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разработка урока по основам духовно-нравственной культуры народов России</a:t>
            </a:r>
          </a:p>
          <a:p>
            <a:pPr algn="l"/>
            <a:r>
              <a:rPr lang="ru-RU" sz="16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5 класс, урок № </a:t>
            </a:r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6</a:t>
            </a:r>
            <a:endParaRPr lang="ru-RU" sz="16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l"/>
            <a:r>
              <a:rPr lang="ru-RU" sz="16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Сидоровская</a:t>
            </a:r>
            <a:r>
              <a:rPr lang="ru-RU" sz="16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Е.С., учитель ОДНКНР </a:t>
            </a:r>
          </a:p>
          <a:p>
            <a:pPr algn="l"/>
            <a:r>
              <a:rPr lang="ru-RU" sz="16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д. Вепрь, </a:t>
            </a:r>
            <a:r>
              <a:rPr lang="ru-RU" sz="16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Сонковский</a:t>
            </a:r>
            <a:r>
              <a:rPr lang="ru-RU" sz="16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район</a:t>
            </a:r>
          </a:p>
          <a:p>
            <a:pPr algn="l"/>
            <a:r>
              <a:rPr lang="ru-RU" sz="16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2023 г</a:t>
            </a:r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Он вернулся в свою школу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91" y="1600200"/>
            <a:ext cx="6787618" cy="4525963"/>
          </a:xfrm>
        </p:spPr>
      </p:pic>
    </p:spTree>
    <p:extLst>
      <p:ext uri="{BB962C8B-B14F-4D97-AF65-F5344CB8AC3E}">
        <p14:creationId xmlns:p14="http://schemas.microsoft.com/office/powerpoint/2010/main" val="12946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Негасима память поколений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675456"/>
            <a:ext cx="6984776" cy="6984776"/>
          </a:xfrm>
        </p:spPr>
      </p:pic>
    </p:spTree>
    <p:extLst>
      <p:ext uri="{BB962C8B-B14F-4D97-AF65-F5344CB8AC3E}">
        <p14:creationId xmlns:p14="http://schemas.microsoft.com/office/powerpoint/2010/main" val="284102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Рефлексия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r>
              <a:rPr lang="ru-RU" u="sng" dirty="0"/>
              <a:t>Продолжи предложение:</a:t>
            </a:r>
          </a:p>
          <a:p>
            <a:r>
              <a:rPr lang="ru-RU" i="1" dirty="0"/>
              <a:t>сегодня я узнал…</a:t>
            </a:r>
            <a:endParaRPr lang="ru-RU" dirty="0"/>
          </a:p>
          <a:p>
            <a:r>
              <a:rPr lang="ru-RU" i="1" dirty="0"/>
              <a:t>я понял, что…</a:t>
            </a:r>
            <a:endParaRPr lang="ru-RU" dirty="0"/>
          </a:p>
          <a:p>
            <a:r>
              <a:rPr lang="ru-RU" i="1" dirty="0"/>
              <a:t>урок дал мне для жизни…</a:t>
            </a:r>
            <a:endParaRPr lang="ru-RU" dirty="0"/>
          </a:p>
          <a:p>
            <a:r>
              <a:rPr lang="ru-RU" i="1" dirty="0"/>
              <a:t>мне захотелось…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6360">
            <a:off x="6047298" y="3176764"/>
            <a:ext cx="1810774" cy="26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Домашняя работа (по выбору)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Выучить или выразительно прочитать стихотворение о войне</a:t>
            </a:r>
          </a:p>
          <a:p>
            <a:pPr lvl="0"/>
            <a:r>
              <a:rPr lang="ru-RU" dirty="0"/>
              <a:t>Нарисовать рисунок по теме «Один день из жизни Ф</a:t>
            </a:r>
            <a:r>
              <a:rPr lang="ru-RU" dirty="0" smtClean="0"/>
              <a:t>. В. Морина</a:t>
            </a:r>
            <a:r>
              <a:rPr lang="ru-RU" dirty="0"/>
              <a:t>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84" y="3933056"/>
            <a:ext cx="4283968" cy="200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/>
          <a:lstStyle/>
          <a:p>
            <a:r>
              <a:rPr lang="ru-RU" b="1" i="1" dirty="0" smtClean="0"/>
              <a:t>СПАСИБО ЗА РАБОТУ!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56992"/>
            <a:ext cx="4355976" cy="29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9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Федор Васильевич </a:t>
            </a:r>
            <a:r>
              <a:rPr lang="ru-RU" b="1" i="1" dirty="0" err="1" smtClean="0"/>
              <a:t>Морин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309022"/>
            <a:ext cx="3960440" cy="533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Россия</a:t>
            </a:r>
            <a:endParaRPr lang="ru-RU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69118"/>
            <a:ext cx="4385461" cy="3289096"/>
          </a:xfrm>
        </p:spPr>
      </p:pic>
      <p:sp>
        <p:nvSpPr>
          <p:cNvPr id="4" name="Прямоугольник 3"/>
          <p:cNvSpPr/>
          <p:nvPr/>
        </p:nvSpPr>
        <p:spPr>
          <a:xfrm>
            <a:off x="539552" y="1720840"/>
            <a:ext cx="4032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Нет края на свете красивей,</a:t>
            </a:r>
          </a:p>
          <a:p>
            <a:r>
              <a:rPr lang="ru-RU" sz="2000" dirty="0"/>
              <a:t>Нет Родины в мире светлей!</a:t>
            </a:r>
          </a:p>
          <a:p>
            <a:r>
              <a:rPr lang="ru-RU" sz="2000" dirty="0"/>
              <a:t>Россия, Россия, Россия, –</a:t>
            </a:r>
          </a:p>
          <a:p>
            <a:r>
              <a:rPr lang="ru-RU" sz="2000" dirty="0"/>
              <a:t>Что может быть сердцу милей?</a:t>
            </a:r>
          </a:p>
          <a:p>
            <a:r>
              <a:rPr lang="ru-RU" sz="2000" dirty="0"/>
              <a:t>Кто был тебе равен по силе?</a:t>
            </a:r>
          </a:p>
          <a:p>
            <a:r>
              <a:rPr lang="ru-RU" sz="2000" dirty="0"/>
              <a:t>Терпел пораженья любой!</a:t>
            </a:r>
          </a:p>
          <a:p>
            <a:r>
              <a:rPr lang="ru-RU" sz="2000" dirty="0"/>
              <a:t>Россия, Россия, Россия, –</a:t>
            </a:r>
          </a:p>
          <a:p>
            <a:r>
              <a:rPr lang="ru-RU" sz="2000" dirty="0"/>
              <a:t>Мы в горе и счастье – с тобой!</a:t>
            </a:r>
          </a:p>
          <a:p>
            <a:r>
              <a:rPr lang="ru-RU" sz="2000" dirty="0"/>
              <a:t>Россия! Как Синюю птицу,</a:t>
            </a:r>
          </a:p>
          <a:p>
            <a:r>
              <a:rPr lang="ru-RU" sz="2000" dirty="0"/>
              <a:t>Тебя бережём мы и чтим,</a:t>
            </a:r>
          </a:p>
          <a:p>
            <a:r>
              <a:rPr lang="ru-RU" sz="2000" dirty="0"/>
              <a:t>А если нарушат границу,</a:t>
            </a:r>
          </a:p>
          <a:p>
            <a:r>
              <a:rPr lang="ru-RU" sz="2000" dirty="0"/>
              <a:t>Мы грудью тебя защитим!</a:t>
            </a:r>
          </a:p>
        </p:txBody>
      </p:sp>
    </p:spTree>
    <p:extLst>
      <p:ext uri="{BB962C8B-B14F-4D97-AF65-F5344CB8AC3E}">
        <p14:creationId xmlns:p14="http://schemas.microsoft.com/office/powerpoint/2010/main" val="7354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Детство, отрочество…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3744416" cy="2170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5105505"/>
            <a:ext cx="4031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Вепревская школа,  </a:t>
            </a:r>
            <a:r>
              <a:rPr lang="ru-RU" dirty="0" smtClean="0"/>
              <a:t>учеба 1931-1934 гг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G:\за нравственный подвиг учителя\За нравственный подвиг учителя\Новая папка\васьянское михаила архангел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0" y="1412776"/>
            <a:ext cx="3476104" cy="205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1412776"/>
            <a:ext cx="2984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Село </a:t>
            </a:r>
            <a:r>
              <a:rPr lang="ru-RU" dirty="0" err="1" smtClean="0"/>
              <a:t>Васьянское</a:t>
            </a:r>
            <a:r>
              <a:rPr lang="ru-RU" dirty="0" smtClean="0"/>
              <a:t> </a:t>
            </a:r>
          </a:p>
          <a:p>
            <a:r>
              <a:rPr lang="ru-RU" dirty="0" smtClean="0"/>
              <a:t>церковь Михаила Архангела</a:t>
            </a:r>
            <a:endParaRPr lang="ru-RU" dirty="0"/>
          </a:p>
        </p:txBody>
      </p:sp>
      <p:pic>
        <p:nvPicPr>
          <p:cNvPr id="1027" name="Picture 3" descr="G:\за нравственный подвиг учителя\За нравственный подвиг учителя\Новая папка\Секани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0" y="3587436"/>
            <a:ext cx="2094005" cy="298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59265" y="5844169"/>
            <a:ext cx="219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Первая учительница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8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… юность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26021"/>
            <a:ext cx="3036569" cy="20490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90" y="3717032"/>
            <a:ext cx="3084474" cy="1927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0290" y="6021288"/>
            <a:ext cx="2652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Ленинград в 1930-е годы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2843808" cy="18829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42" y="3552087"/>
            <a:ext cx="2662188" cy="22576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9952" y="5882788"/>
            <a:ext cx="4965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Здание Орджоникидзевского военного училища</a:t>
            </a:r>
          </a:p>
          <a:p>
            <a:r>
              <a:rPr lang="ru-RU" dirty="0" smtClean="0"/>
              <a:t> </a:t>
            </a:r>
            <a:r>
              <a:rPr lang="ru-RU" dirty="0"/>
              <a:t>войск НКВД-МВД СССР имени С.М. Кирова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02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На границе</a:t>
            </a:r>
            <a:endParaRPr lang="ru-RU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1651140"/>
            <a:ext cx="8072846" cy="4424082"/>
          </a:xfrm>
        </p:spPr>
      </p:pic>
    </p:spTree>
    <p:extLst>
      <p:ext uri="{BB962C8B-B14F-4D97-AF65-F5344CB8AC3E}">
        <p14:creationId xmlns:p14="http://schemas.microsoft.com/office/powerpoint/2010/main" val="8346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 пеньем Интернационала лейтенант в бессмертие шагнул…</a:t>
            </a:r>
            <a:endParaRPr lang="ru-RU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774050" cy="5182213"/>
          </a:xfrm>
        </p:spPr>
      </p:pic>
    </p:spTree>
    <p:extLst>
      <p:ext uri="{BB962C8B-B14F-4D97-AF65-F5344CB8AC3E}">
        <p14:creationId xmlns:p14="http://schemas.microsoft.com/office/powerpoint/2010/main" val="30372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5" y="242646"/>
            <a:ext cx="8643805" cy="6482854"/>
          </a:xfrm>
        </p:spPr>
      </p:pic>
    </p:spTree>
    <p:extLst>
      <p:ext uri="{BB962C8B-B14F-4D97-AF65-F5344CB8AC3E}">
        <p14:creationId xmlns:p14="http://schemas.microsoft.com/office/powerpoint/2010/main" val="197103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/>
              <a:t>Моринская</a:t>
            </a:r>
            <a:r>
              <a:rPr lang="ru-RU" b="1" i="1" dirty="0" smtClean="0"/>
              <a:t> застава</a:t>
            </a:r>
            <a:endParaRPr lang="ru-RU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84"/>
            <a:ext cx="4498848" cy="410260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034580" cy="406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235</Words>
  <Application>Microsoft Office PowerPoint</Application>
  <PresentationFormat>Экран (4:3)</PresentationFormat>
  <Paragraphs>48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«Мы будем говорить о земляке»</vt:lpstr>
      <vt:lpstr>Федор Васильевич Морин </vt:lpstr>
      <vt:lpstr>Россия</vt:lpstr>
      <vt:lpstr>Детство, отрочество…</vt:lpstr>
      <vt:lpstr>… юность</vt:lpstr>
      <vt:lpstr>На границе</vt:lpstr>
      <vt:lpstr>С пеньем Интернационала лейтенант в бессмертие шагнул…</vt:lpstr>
      <vt:lpstr>Презентация PowerPoint</vt:lpstr>
      <vt:lpstr>Моринская застава</vt:lpstr>
      <vt:lpstr>Он вернулся в свою школу</vt:lpstr>
      <vt:lpstr>Негасима память поколений</vt:lpstr>
      <vt:lpstr>Рефлексия</vt:lpstr>
      <vt:lpstr>Домашняя работа (по выбору)</vt:lpstr>
      <vt:lpstr>СПАСИБО ЗА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будем говорить о земляке»</dc:title>
  <dc:creator>Елена Сидоровская</dc:creator>
  <cp:lastModifiedBy>Пользователь</cp:lastModifiedBy>
  <cp:revision>18</cp:revision>
  <dcterms:created xsi:type="dcterms:W3CDTF">2023-02-24T10:39:36Z</dcterms:created>
  <dcterms:modified xsi:type="dcterms:W3CDTF">2023-03-09T09:01:51Z</dcterms:modified>
</cp:coreProperties>
</file>