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 autoAdjust="0"/>
    <p:restoredTop sz="94660"/>
  </p:normalViewPr>
  <p:slideViewPr>
    <p:cSldViewPr>
      <p:cViewPr varScale="1">
        <p:scale>
          <a:sx n="69" d="100"/>
          <a:sy n="69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556A994-103C-4475-9353-E5B4022516A1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9442355-E891-4E3D-8B04-057799F55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A994-103C-4475-9353-E5B4022516A1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2355-E891-4E3D-8B04-057799F55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A994-103C-4475-9353-E5B4022516A1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2355-E891-4E3D-8B04-057799F55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A994-103C-4475-9353-E5B4022516A1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2355-E891-4E3D-8B04-057799F55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A994-103C-4475-9353-E5B4022516A1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2355-E891-4E3D-8B04-057799F55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A994-103C-4475-9353-E5B4022516A1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2355-E891-4E3D-8B04-057799F555F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A994-103C-4475-9353-E5B4022516A1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2355-E891-4E3D-8B04-057799F555F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A994-103C-4475-9353-E5B4022516A1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2355-E891-4E3D-8B04-057799F55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A994-103C-4475-9353-E5B4022516A1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2355-E891-4E3D-8B04-057799F55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556A994-103C-4475-9353-E5B4022516A1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9442355-E891-4E3D-8B04-057799F55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556A994-103C-4475-9353-E5B4022516A1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9442355-E891-4E3D-8B04-057799F55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556A994-103C-4475-9353-E5B4022516A1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9442355-E891-4E3D-8B04-057799F555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 здоровом теле – здоровый дух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886200"/>
            <a:ext cx="4248472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dirty="0" smtClean="0"/>
              <a:t>Классный час </a:t>
            </a:r>
            <a:r>
              <a:rPr lang="ru-RU" b="1" dirty="0"/>
              <a:t>в 5-7 </a:t>
            </a:r>
            <a:r>
              <a:rPr lang="ru-RU" b="1" dirty="0" smtClean="0"/>
              <a:t>классах</a:t>
            </a:r>
          </a:p>
          <a:p>
            <a:pPr algn="l"/>
            <a:r>
              <a:rPr lang="ru-RU" b="1" dirty="0"/>
              <a:t>Разработала </a:t>
            </a:r>
            <a:r>
              <a:rPr lang="ru-RU" b="1" dirty="0" smtClean="0"/>
              <a:t>классный </a:t>
            </a:r>
            <a:r>
              <a:rPr lang="ru-RU" b="1" dirty="0"/>
              <a:t>руководитель 7 класса </a:t>
            </a:r>
            <a:r>
              <a:rPr lang="ru-RU" b="1" dirty="0" err="1"/>
              <a:t>Сидоровская</a:t>
            </a:r>
            <a:r>
              <a:rPr lang="ru-RU" b="1" dirty="0"/>
              <a:t> Елена Станиславовна</a:t>
            </a:r>
            <a:endParaRPr lang="ru-RU" dirty="0"/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12" y="4005064"/>
            <a:ext cx="2664296" cy="132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5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Народная мудрость гласит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Здоровье </a:t>
            </a:r>
            <a:r>
              <a:rPr lang="ru-RU" sz="2800" dirty="0"/>
              <a:t>дороже </a:t>
            </a:r>
            <a:r>
              <a:rPr lang="ru-RU" sz="2800" dirty="0" smtClean="0"/>
              <a:t>богатства. </a:t>
            </a:r>
          </a:p>
          <a:p>
            <a:r>
              <a:rPr lang="ru-RU" sz="2800" dirty="0" smtClean="0"/>
              <a:t>Здоровье </a:t>
            </a:r>
            <a:r>
              <a:rPr lang="ru-RU" sz="2800" dirty="0"/>
              <a:t>не </a:t>
            </a:r>
            <a:r>
              <a:rPr lang="ru-RU" sz="2800" dirty="0" smtClean="0"/>
              <a:t>купишь.</a:t>
            </a:r>
          </a:p>
          <a:p>
            <a:r>
              <a:rPr lang="ru-RU" sz="2800" dirty="0" smtClean="0"/>
              <a:t>Дал </a:t>
            </a:r>
            <a:r>
              <a:rPr lang="ru-RU" sz="2800" dirty="0"/>
              <a:t>бы бог здоровье, а счастье </a:t>
            </a:r>
            <a:r>
              <a:rPr lang="ru-RU" sz="2800" dirty="0" smtClean="0"/>
              <a:t>найдём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668936"/>
            <a:ext cx="2880320" cy="258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7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Правила здорового образа </a:t>
            </a:r>
            <a:r>
              <a:rPr lang="ru-RU" b="1" dirty="0" smtClean="0"/>
              <a:t>жизни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844639"/>
            <a:ext cx="6336704" cy="27364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dirty="0"/>
              <a:t>1. </a:t>
            </a:r>
            <a:r>
              <a:rPr lang="ru-RU" b="1" i="1" dirty="0" smtClean="0"/>
              <a:t>Соблюдение гигиенических правил</a:t>
            </a:r>
          </a:p>
          <a:p>
            <a:pPr marL="0" indent="0">
              <a:buNone/>
            </a:pPr>
            <a:r>
              <a:rPr lang="ru-RU" b="1" i="1" dirty="0" smtClean="0"/>
              <a:t>2. </a:t>
            </a:r>
            <a:r>
              <a:rPr lang="ru-RU" b="1" i="1" dirty="0"/>
              <a:t>Активная деятельность и активный </a:t>
            </a:r>
            <a:r>
              <a:rPr lang="ru-RU" b="1" i="1" dirty="0" smtClean="0"/>
              <a:t>отдых</a:t>
            </a:r>
          </a:p>
          <a:p>
            <a:pPr marL="0" indent="0">
              <a:buNone/>
            </a:pPr>
            <a:r>
              <a:rPr lang="ru-RU" b="1" i="1" dirty="0" smtClean="0"/>
              <a:t>3. </a:t>
            </a:r>
            <a:r>
              <a:rPr lang="ru-RU" b="1" i="1" dirty="0"/>
              <a:t>Правильное питание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4. </a:t>
            </a:r>
            <a:r>
              <a:rPr lang="ru-RU" b="1" i="1" dirty="0" smtClean="0"/>
              <a:t>Соблюдение режима дня</a:t>
            </a:r>
          </a:p>
          <a:p>
            <a:pPr marL="0" indent="0">
              <a:buNone/>
            </a:pPr>
            <a:r>
              <a:rPr lang="ru-RU" b="1" i="1" dirty="0"/>
              <a:t>5</a:t>
            </a:r>
            <a:r>
              <a:rPr lang="ru-RU" b="1" i="1" dirty="0" smtClean="0"/>
              <a:t>. </a:t>
            </a:r>
            <a:r>
              <a:rPr lang="ru-RU" b="1" i="1" dirty="0"/>
              <a:t>У</a:t>
            </a:r>
            <a:r>
              <a:rPr lang="ru-RU" b="1" i="1" dirty="0" smtClean="0"/>
              <a:t>крепление своего психического здоровья</a:t>
            </a:r>
          </a:p>
          <a:p>
            <a:pPr marL="0" indent="0">
              <a:buNone/>
            </a:pPr>
            <a:r>
              <a:rPr lang="ru-RU" b="1" i="1" dirty="0" smtClean="0"/>
              <a:t>6. Искоренение </a:t>
            </a:r>
            <a:r>
              <a:rPr lang="ru-RU" b="1" i="1" dirty="0"/>
              <a:t>вредных </a:t>
            </a:r>
            <a:r>
              <a:rPr lang="ru-RU" b="1" i="1" dirty="0" smtClean="0"/>
              <a:t>привычек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908945" y="4903687"/>
            <a:ext cx="358168" cy="394344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конец 4">
            <a:hlinkClick r:id="rId2" action="ppaction://hlinksldjump" highlightClick="1"/>
          </p:cNvPr>
          <p:cNvSpPr/>
          <p:nvPr/>
        </p:nvSpPr>
        <p:spPr>
          <a:xfrm>
            <a:off x="7908946" y="5298031"/>
            <a:ext cx="358168" cy="363217"/>
          </a:xfrm>
          <a:prstGeom prst="actionButtonEn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7908946" y="5661248"/>
            <a:ext cx="358168" cy="360040"/>
          </a:xfrm>
          <a:prstGeom prst="actionButtonEn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240928"/>
            <a:ext cx="3486522" cy="171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5"/>
            <a:ext cx="7416824" cy="100811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 справиться со </a:t>
            </a:r>
            <a:r>
              <a:rPr lang="ru-RU" b="1" dirty="0" smtClean="0"/>
              <a:t>стрессом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Советы психолога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4474" y="1988841"/>
            <a:ext cx="7169934" cy="3384376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ВПР, ОГЭ - испытание,  которых </a:t>
            </a:r>
            <a:r>
              <a:rPr lang="ru-RU" dirty="0"/>
              <a:t>еще </a:t>
            </a:r>
            <a:r>
              <a:rPr lang="ru-RU" dirty="0" smtClean="0"/>
              <a:t>много у вас будет в жизни. </a:t>
            </a:r>
            <a:r>
              <a:rPr lang="ru-RU" dirty="0"/>
              <a:t>Не придавайте событию слишком высокую важность, </a:t>
            </a:r>
            <a:r>
              <a:rPr lang="ru-RU" dirty="0" smtClean="0"/>
              <a:t>не увеличивайте </a:t>
            </a:r>
            <a:r>
              <a:rPr lang="ru-RU" dirty="0"/>
              <a:t>волнение.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Относитесь к испытаниям как к средству </a:t>
            </a:r>
            <a:r>
              <a:rPr lang="ru-RU" dirty="0"/>
              <a:t>самоутверждения и повышением личностной самооценки.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Заранее поставьте перед собой цель, которая Вам по силам</a:t>
            </a:r>
            <a:r>
              <a:rPr lang="ru-RU" dirty="0" smtClean="0"/>
              <a:t>.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Не </a:t>
            </a:r>
            <a:r>
              <a:rPr lang="ru-RU" dirty="0" smtClean="0"/>
              <a:t>бойтесь </a:t>
            </a:r>
            <a:r>
              <a:rPr lang="ru-RU" dirty="0"/>
              <a:t>ошибок. </a:t>
            </a:r>
            <a:r>
              <a:rPr lang="ru-RU" dirty="0" smtClean="0"/>
              <a:t>Не </a:t>
            </a:r>
            <a:r>
              <a:rPr lang="ru-RU" dirty="0"/>
              <a:t>ошибается тот, кто ничего не делает.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Люди, настроенные на успех, добиваются в жизни гораздо больше, чем те, кто старается избегать неудач. 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13870" y="5947203"/>
            <a:ext cx="260604" cy="260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85184"/>
            <a:ext cx="1512168" cy="119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0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ru-RU" b="1" dirty="0" smtClean="0"/>
              <a:t>О вредных привычках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5314" y="1628800"/>
            <a:ext cx="6674131" cy="4248472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ru-RU" dirty="0"/>
              <a:t>Это знают даже дети —</a:t>
            </a:r>
          </a:p>
          <a:p>
            <a:pPr marL="0" indent="0" fontAlgn="base">
              <a:buNone/>
            </a:pPr>
            <a:r>
              <a:rPr lang="ru-RU" dirty="0"/>
              <a:t>хуже нет вещей на свете,</a:t>
            </a:r>
          </a:p>
          <a:p>
            <a:pPr marL="0" indent="0" fontAlgn="base">
              <a:buNone/>
            </a:pPr>
            <a:r>
              <a:rPr lang="ru-RU" dirty="0"/>
              <a:t>чем наркотики, вино,</a:t>
            </a:r>
          </a:p>
          <a:p>
            <a:pPr marL="0" indent="0" fontAlgn="base">
              <a:buNone/>
            </a:pPr>
            <a:r>
              <a:rPr lang="ru-RU" dirty="0"/>
              <a:t>сигареты — все одно.</a:t>
            </a:r>
          </a:p>
          <a:p>
            <a:pPr marL="0" indent="0" fontAlgn="base">
              <a:buNone/>
            </a:pPr>
            <a:r>
              <a:rPr lang="ru-RU" dirty="0" smtClean="0"/>
              <a:t>Если </a:t>
            </a:r>
            <a:r>
              <a:rPr lang="ru-RU" dirty="0"/>
              <a:t>ты, мой друг, дурак,</a:t>
            </a:r>
          </a:p>
          <a:p>
            <a:pPr marL="0" indent="0" fontAlgn="base">
              <a:buNone/>
            </a:pPr>
            <a:r>
              <a:rPr lang="ru-RU" dirty="0"/>
              <a:t>если сам себе ты враг,</a:t>
            </a:r>
          </a:p>
          <a:p>
            <a:pPr marL="0" indent="0" fontAlgn="base">
              <a:buNone/>
            </a:pPr>
            <a:r>
              <a:rPr lang="ru-RU" dirty="0"/>
              <a:t>то открыты все пути</a:t>
            </a:r>
          </a:p>
          <a:p>
            <a:pPr marL="0" indent="0" fontAlgn="base">
              <a:buNone/>
            </a:pPr>
            <a:r>
              <a:rPr lang="ru-RU" dirty="0"/>
              <a:t>на тот свет скорей уйти.</a:t>
            </a:r>
          </a:p>
          <a:p>
            <a:pPr marL="0" indent="0" fontAlgn="base">
              <a:buNone/>
            </a:pPr>
            <a:r>
              <a:rPr lang="ru-RU" dirty="0"/>
              <a:t>Только много интересных</a:t>
            </a:r>
          </a:p>
          <a:p>
            <a:pPr marL="0" indent="0" fontAlgn="base">
              <a:buNone/>
            </a:pPr>
            <a:r>
              <a:rPr lang="ru-RU" dirty="0"/>
              <a:t>есть вещей на свете, честно.</a:t>
            </a:r>
          </a:p>
          <a:p>
            <a:pPr marL="0" indent="0" fontAlgn="base">
              <a:buNone/>
            </a:pPr>
            <a:r>
              <a:rPr lang="ru-RU" dirty="0"/>
              <a:t>Жизнь прекрасна! Так зачем</a:t>
            </a:r>
          </a:p>
          <a:p>
            <a:pPr marL="0" indent="0">
              <a:buNone/>
            </a:pPr>
            <a:r>
              <a:rPr lang="ru-RU" dirty="0"/>
              <a:t>разрушать ее нам всем? </a:t>
            </a:r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83004" y="5877272"/>
            <a:ext cx="404620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4864"/>
            <a:ext cx="2997696" cy="22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Спасибо за работу! </a:t>
            </a:r>
            <a:br>
              <a:rPr lang="ru-RU" b="1" dirty="0" smtClean="0"/>
            </a:br>
            <a:r>
              <a:rPr lang="ru-RU" b="1" dirty="0" smtClean="0"/>
              <a:t>До новых встреч!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08920"/>
            <a:ext cx="440029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5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275</TotalTime>
  <Words>233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В здоровом теле – здоровый дух</vt:lpstr>
      <vt:lpstr>Народная мудрость гласит</vt:lpstr>
      <vt:lpstr>Правила здорового образа жизни</vt:lpstr>
      <vt:lpstr>Как справиться со стрессом Советы психолога</vt:lpstr>
      <vt:lpstr>О вредных привычках</vt:lpstr>
      <vt:lpstr>Спасибо за работу!  До новых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здоровом теле – здоровый дух</dc:title>
  <dc:creator>Computer</dc:creator>
  <cp:lastModifiedBy>Computer</cp:lastModifiedBy>
  <cp:revision>19</cp:revision>
  <dcterms:created xsi:type="dcterms:W3CDTF">2023-01-26T15:23:22Z</dcterms:created>
  <dcterms:modified xsi:type="dcterms:W3CDTF">2023-02-01T15:19:31Z</dcterms:modified>
</cp:coreProperties>
</file>