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293096"/>
            <a:ext cx="4194989" cy="171357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Подготовила руководитель кружка </a:t>
            </a:r>
            <a:r>
              <a:rPr lang="ru-RU" b="1" dirty="0" smtClean="0"/>
              <a:t>«</a:t>
            </a:r>
            <a:r>
              <a:rPr lang="ru-RU" b="1" dirty="0"/>
              <a:t>Художественное творчество»</a:t>
            </a:r>
            <a:endParaRPr lang="ru-RU" dirty="0"/>
          </a:p>
          <a:p>
            <a:r>
              <a:rPr lang="ru-RU" dirty="0" err="1" smtClean="0"/>
              <a:t>Сидоровская</a:t>
            </a:r>
            <a:r>
              <a:rPr lang="ru-RU" dirty="0" smtClean="0"/>
              <a:t> </a:t>
            </a:r>
            <a:r>
              <a:rPr lang="ru-RU" dirty="0"/>
              <a:t>Елена </a:t>
            </a:r>
            <a:r>
              <a:rPr lang="ru-RU" dirty="0" smtClean="0"/>
              <a:t>Станиславовна</a:t>
            </a:r>
          </a:p>
          <a:p>
            <a:r>
              <a:rPr lang="ru-RU" b="1" dirty="0"/>
              <a:t>Вепрь, 2021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848872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dirty="0">
                <a:effectLst/>
              </a:rPr>
              <a:t>«Сказ о Городце</a:t>
            </a:r>
            <a:r>
              <a:rPr lang="ru-RU" dirty="0" smtClean="0">
                <a:effectLst/>
              </a:rPr>
              <a:t>»</a:t>
            </a:r>
            <a:br>
              <a:rPr lang="ru-RU" dirty="0" smtClean="0">
                <a:effectLst/>
              </a:rPr>
            </a:br>
            <a:r>
              <a:rPr lang="ru-RU" sz="4400" dirty="0" smtClean="0">
                <a:effectLst/>
              </a:rPr>
              <a:t>Народные </a:t>
            </a:r>
            <a:r>
              <a:rPr lang="ru-RU" sz="4400" dirty="0">
                <a:effectLst/>
              </a:rPr>
              <a:t>промыслы России. Городецкая </a:t>
            </a:r>
            <a:r>
              <a:rPr lang="ru-RU" sz="4400" dirty="0" smtClean="0">
                <a:effectLst/>
              </a:rPr>
              <a:t>роспись</a:t>
            </a:r>
            <a:endParaRPr lang="ru-RU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428999"/>
            <a:ext cx="3455168" cy="282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3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Образцы работы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61297"/>
            <a:ext cx="4129704" cy="305757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80" y="2420888"/>
            <a:ext cx="4003606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4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47664" y="242088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СПАСИБО ЗА РАБОТУ!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15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Городец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60848"/>
            <a:ext cx="8678674" cy="3955473"/>
          </a:xfrm>
        </p:spPr>
      </p:pic>
    </p:spTree>
    <p:extLst>
      <p:ext uri="{BB962C8B-B14F-4D97-AF65-F5344CB8AC3E}">
        <p14:creationId xmlns:p14="http://schemas.microsoft.com/office/powerpoint/2010/main" val="1134534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6512511" cy="11430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48" y="476672"/>
            <a:ext cx="8484326" cy="5616624"/>
          </a:xfrm>
        </p:spPr>
      </p:pic>
    </p:spTree>
    <p:extLst>
      <p:ext uri="{BB962C8B-B14F-4D97-AF65-F5344CB8AC3E}">
        <p14:creationId xmlns:p14="http://schemas.microsoft.com/office/powerpoint/2010/main" val="228178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П</a:t>
            </a:r>
            <a:r>
              <a:rPr lang="ru-RU" dirty="0" smtClean="0"/>
              <a:t>рялка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5770490" cy="4461719"/>
          </a:xfrm>
        </p:spPr>
      </p:pic>
    </p:spTree>
    <p:extLst>
      <p:ext uri="{BB962C8B-B14F-4D97-AF65-F5344CB8AC3E}">
        <p14:creationId xmlns:p14="http://schemas.microsoft.com/office/powerpoint/2010/main" val="2284421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3792"/>
            <a:ext cx="9144000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Изделия городецких мастеров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05273"/>
            <a:ext cx="3475037" cy="347503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556792"/>
            <a:ext cx="3152775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14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512511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Панно «</a:t>
            </a:r>
            <a:r>
              <a:rPr lang="ru-RU" dirty="0" err="1" smtClean="0"/>
              <a:t>Фазанята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268760"/>
            <a:ext cx="4104456" cy="5427381"/>
          </a:xfrm>
        </p:spPr>
      </p:pic>
    </p:spTree>
    <p:extLst>
      <p:ext uri="{BB962C8B-B14F-4D97-AF65-F5344CB8AC3E}">
        <p14:creationId xmlns:p14="http://schemas.microsoft.com/office/powerpoint/2010/main" val="2535550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768752" cy="1143000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28" y="188640"/>
            <a:ext cx="4083264" cy="3062448"/>
          </a:xfrm>
        </p:spPr>
      </p:pic>
      <p:sp>
        <p:nvSpPr>
          <p:cNvPr id="7" name="TextBox 6"/>
          <p:cNvSpPr txBox="1"/>
          <p:nvPr/>
        </p:nvSpPr>
        <p:spPr>
          <a:xfrm>
            <a:off x="827584" y="35010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Материалы и инструменты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64704"/>
            <a:ext cx="2160240" cy="164510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084" y="764704"/>
            <a:ext cx="1282017" cy="164510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452" y="2780928"/>
            <a:ext cx="2378770" cy="24275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48064" y="5500546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Подготовим детали аппликации «Фазаны»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140" y="3994696"/>
            <a:ext cx="2129240" cy="169929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55576" y="5949279"/>
            <a:ext cx="3586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Подготовим детали аппликации</a:t>
            </a:r>
          </a:p>
          <a:p>
            <a:pPr algn="ctr"/>
            <a:r>
              <a:rPr lang="ru-RU" dirty="0" smtClean="0"/>
              <a:t>«Розан и купавка»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323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83671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Примерка деталей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420888"/>
            <a:ext cx="4831602" cy="3475037"/>
          </a:xfrm>
        </p:spPr>
      </p:pic>
    </p:spTree>
    <p:extLst>
      <p:ext uri="{BB962C8B-B14F-4D97-AF65-F5344CB8AC3E}">
        <p14:creationId xmlns:p14="http://schemas.microsoft.com/office/powerpoint/2010/main" val="80802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Занятие 2. «Оживка»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493390" cy="4568086"/>
          </a:xfrm>
        </p:spPr>
      </p:pic>
      <p:sp>
        <p:nvSpPr>
          <p:cNvPr id="5" name="TextBox 4"/>
          <p:cNvSpPr txBox="1"/>
          <p:nvPr/>
        </p:nvSpPr>
        <p:spPr>
          <a:xfrm>
            <a:off x="3131840" y="6196662"/>
            <a:ext cx="356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Элементы городецкой росписи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354816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61</Words>
  <Application>Microsoft Office PowerPoint</Application>
  <PresentationFormat>Экран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«Сказ о Городце» Народные промыслы России. Городецкая роспись</vt:lpstr>
      <vt:lpstr>Городец</vt:lpstr>
      <vt:lpstr>Презентация PowerPoint</vt:lpstr>
      <vt:lpstr>Прялка</vt:lpstr>
      <vt:lpstr>Изделия городецких мастеров</vt:lpstr>
      <vt:lpstr>Панно «Фазанята»</vt:lpstr>
      <vt:lpstr>Презентация PowerPoint</vt:lpstr>
      <vt:lpstr>Примерка деталей</vt:lpstr>
      <vt:lpstr>Занятие 2. «Оживка»</vt:lpstr>
      <vt:lpstr>Образцы работы</vt:lpstr>
      <vt:lpstr>СПАСИБО ЗА РАБОТУ!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«Сказ о Городце» Народные промыслы России. Городецкая роспись</dc:title>
  <dc:creator>Елена Сидоровская</dc:creator>
  <cp:lastModifiedBy>Computer</cp:lastModifiedBy>
  <cp:revision>5</cp:revision>
  <dcterms:created xsi:type="dcterms:W3CDTF">2023-01-14T17:14:42Z</dcterms:created>
  <dcterms:modified xsi:type="dcterms:W3CDTF">2023-01-14T19:15:34Z</dcterms:modified>
</cp:coreProperties>
</file>