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65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87;&#1077;&#1089;&#1085;&#1080;%20&#1082;%2023%20&#1092;&#1077;&#1074;&#1088;&#1072;&#1083;&#1103;\&#1044;&#1091;&#1093;&#1086;&#1074;&#1086;&#1081;%20&#1086;&#1088;&#1082;&#1077;&#1089;&#1090;&#1088;%20-%20&#1040;&#1084;&#1091;&#1088;&#1089;&#1082;&#1080;&#1077;%20&#1074;&#1086;&#1083;&#1085;&#1099;%20&#1074;&#1072;&#1083;&#1100;&#1089;%20&#1052;.&#1050;&#1102;&#1089;&#1089;%20%20(audiopoisk.com)%20(1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eraldika.ru/army/" TargetMode="External"/><Relationship Id="rId2" Type="http://schemas.openxmlformats.org/officeDocument/2006/relationships/hyperlink" Target="http://pedsovet.su/load/321-1-0-34970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rusevents.ru/detail/32/" TargetMode="External"/><Relationship Id="rId5" Type="http://schemas.openxmlformats.org/officeDocument/2006/relationships/hyperlink" Target="http://ru.wikipedia.org/wiki/" TargetMode="External"/><Relationship Id="rId4" Type="http://schemas.openxmlformats.org/officeDocument/2006/relationships/hyperlink" Target="http://images.yandex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886200"/>
            <a:ext cx="7415242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746789"/>
            <a:ext cx="7215238" cy="362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Духовой оркестр - Амурские волны вальс М.Кюсс  (audiopoisk.com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128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620688"/>
            <a:ext cx="7772400" cy="410445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Российская армия - это вооруженные силы нашей Родины, которые защищают ее независимость и свободу.</a:t>
            </a:r>
          </a:p>
          <a:p>
            <a:pPr algn="just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ВИДЫ </a:t>
            </a:r>
            <a:r>
              <a:rPr lang="ru-RU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вооруженных сил Российской Федерации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 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сухопутные войска, 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военно-воздушные силы, 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военно-морской флот.</a:t>
            </a:r>
          </a:p>
          <a:p>
            <a:pPr algn="just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692696"/>
            <a:ext cx="3129607" cy="3282157"/>
          </a:xfrm>
        </p:spPr>
        <p:txBody>
          <a:bodyPr>
            <a:normAutofit fontScale="92500"/>
          </a:bodyPr>
          <a:lstStyle/>
          <a:p>
            <a:pPr algn="ctr">
              <a:lnSpc>
                <a:spcPct val="200000"/>
              </a:lnSpc>
              <a:defRPr/>
            </a:pP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Сухопутные войска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пехота,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артиллерия,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ракетные части,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танковые войска.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57957" y="2348880"/>
            <a:ext cx="7537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ФЛАГ</a:t>
            </a:r>
            <a:endParaRPr lang="ru-RU" sz="1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Рисунок 5" descr="untitled10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692696"/>
            <a:ext cx="2016224" cy="15541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32240" y="2348880"/>
            <a:ext cx="123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ЭМБЛЕМА</a:t>
            </a:r>
            <a:endParaRPr lang="ru-RU" b="1" dirty="0"/>
          </a:p>
        </p:txBody>
      </p:sp>
      <p:pic>
        <p:nvPicPr>
          <p:cNvPr id="8" name="Рисунок 7" descr="suh_v1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708920"/>
            <a:ext cx="1512168" cy="148471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04048" y="4293096"/>
            <a:ext cx="2177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НАРУКАВНЫЙ ЗНАК</a:t>
            </a:r>
            <a:endParaRPr lang="ru-RU" b="1" dirty="0"/>
          </a:p>
        </p:txBody>
      </p:sp>
      <p:pic>
        <p:nvPicPr>
          <p:cNvPr id="24578" name="Picture 2" descr="H:\песни к 23 февраля\250px-Flag_of_the_Russian_ground_forces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692696"/>
            <a:ext cx="2304256" cy="1539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9" y="620688"/>
            <a:ext cx="3240360" cy="396044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200000"/>
              </a:lnSpc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Военно-воздушные силы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бомбардировочные истребительные,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 также вертолетные части и соединения.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Рисунок 3" descr="untitled14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620688"/>
            <a:ext cx="1884787" cy="16177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04248" y="2348880"/>
            <a:ext cx="1236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ЭМБЛЕМА</a:t>
            </a:r>
            <a:endParaRPr lang="ru-RU" sz="1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Содержимое 3" descr="vms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852936"/>
            <a:ext cx="1656184" cy="15319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36096" y="4509120"/>
            <a:ext cx="22958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НАРУКАВНЫЙ ЗНАК</a:t>
            </a:r>
            <a:endParaRPr lang="ru-RU" sz="1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620688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72000" y="234888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ФЛАГ</a:t>
            </a:r>
            <a:endParaRPr lang="ru-RU" sz="14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20689"/>
            <a:ext cx="3201615" cy="3786212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200000"/>
              </a:lnSpc>
              <a:defRPr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Военно-морской флот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</a:t>
            </a:r>
          </a:p>
          <a:p>
            <a:pPr algn="ctr">
              <a:lnSpc>
                <a:spcPct val="200000"/>
              </a:lnSpc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соединения различных боевых кораблей, морская авиация, береговые базы, на которых располагаются боевые корабли и самолеты.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27650" name="Picture 2" descr="Emblem of the Военно-Морской Флот Российской Федерации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617538"/>
            <a:ext cx="1905000" cy="1285876"/>
          </a:xfrm>
          <a:prstGeom prst="rect">
            <a:avLst/>
          </a:prstGeom>
          <a:noFill/>
        </p:spPr>
      </p:pic>
      <p:pic>
        <p:nvPicPr>
          <p:cNvPr id="27652" name="Picture 4" descr="Emblem of the Военно-Морской Флот Российской Федерации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617538"/>
            <a:ext cx="1905000" cy="1285876"/>
          </a:xfrm>
          <a:prstGeom prst="rect">
            <a:avLst/>
          </a:prstGeom>
          <a:noFill/>
        </p:spPr>
      </p:pic>
      <p:pic>
        <p:nvPicPr>
          <p:cNvPr id="27654" name="Picture 6" descr="Emblem of the Военно-Морской Флот Российской Федерации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617538"/>
            <a:ext cx="1905000" cy="1285876"/>
          </a:xfrm>
          <a:prstGeom prst="rect">
            <a:avLst/>
          </a:prstGeom>
          <a:noFill/>
        </p:spPr>
      </p:pic>
      <p:pic>
        <p:nvPicPr>
          <p:cNvPr id="27656" name="Picture 8" descr="Emblem of the Военно-Морской Флот Российской Федерации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617538"/>
            <a:ext cx="1905000" cy="1285876"/>
          </a:xfrm>
          <a:prstGeom prst="rect">
            <a:avLst/>
          </a:prstGeom>
          <a:noFill/>
        </p:spPr>
      </p:pic>
      <p:pic>
        <p:nvPicPr>
          <p:cNvPr id="27657" name="Picture 9" descr="H:\песни к 23 февраля\200px-Emblem_of_the_Военно-Морской_Флот_Российской_Федерации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48680"/>
            <a:ext cx="2346927" cy="1584176"/>
          </a:xfrm>
          <a:prstGeom prst="rect">
            <a:avLst/>
          </a:prstGeom>
          <a:noFill/>
        </p:spPr>
      </p:pic>
      <p:pic>
        <p:nvPicPr>
          <p:cNvPr id="27658" name="Picture 10" descr="H:\песни к 23 февраля\simv_vs_Russia_5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72802"/>
            <a:ext cx="2345946" cy="1560054"/>
          </a:xfrm>
          <a:prstGeom prst="rect">
            <a:avLst/>
          </a:prstGeom>
          <a:noFill/>
        </p:spPr>
      </p:pic>
      <p:pic>
        <p:nvPicPr>
          <p:cNvPr id="27659" name="Picture 11" descr="H:\песни к 23 февраля\simv_vs_Russia_5_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852936"/>
            <a:ext cx="1905000" cy="12668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923928" y="227687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АНДРЕЕВСКИЙ ФЛАГ</a:t>
            </a:r>
            <a:endParaRPr lang="ru-RU" sz="1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20272" y="227687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ЭМБЛЕМА</a:t>
            </a:r>
            <a:endParaRPr lang="ru-RU" sz="1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4128" y="429309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ГЮЙС</a:t>
            </a:r>
            <a:endParaRPr lang="ru-RU" sz="14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59" y="548680"/>
            <a:ext cx="5688633" cy="453650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23 февраля - День Российской Армии!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Вверх орудия палят, всех салютом балуют.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Шлют они от всей страны благодарность воинам,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Что живём мы без войны, мирно и спокойно.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Дед мой в армии служил. У отца - награды.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Вот и я давно решил, что пойду в солдаты! 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Знаю, надо подрасти... Нужно стать взрослее...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Но ведь я себя вести по-мужски умею!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Защищаю во дворе маленьких и слабых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справляю в феврале День Армейской славы.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 сумел бы выполнять, как солдат, задания.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Попрошу меня принять в армию заранее!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1025" name="Picture 1" descr="H:\песни к 23 февраля\09_DSC_3030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48680"/>
            <a:ext cx="2166860" cy="5015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:\песни к 23 февраля\post185440_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200800" cy="4247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7772400" cy="244827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hlinkClick r:id="rId2"/>
              </a:rPr>
              <a:t>Список </a:t>
            </a:r>
            <a:r>
              <a:rPr lang="ru-RU" dirty="0" err="1" smtClean="0">
                <a:hlinkClick r:id="rId2"/>
              </a:rPr>
              <a:t>использованых</a:t>
            </a:r>
            <a:r>
              <a:rPr lang="ru-RU" dirty="0" smtClean="0">
                <a:hlinkClick r:id="rId2"/>
              </a:rPr>
              <a:t> источников.</a:t>
            </a:r>
          </a:p>
          <a:p>
            <a:pPr algn="ctr"/>
            <a:endParaRPr lang="ru-RU" dirty="0" smtClean="0">
              <a:hlinkClick r:id="rId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://geraldika.ru/army/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://images.yandex.ru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http://pedsovet.su/load/321-1-0-34970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hlinkClick r:id="rId5"/>
              </a:rPr>
              <a:t>http://ru.wikipedia.org/wiki/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hlinkClick r:id="rId6"/>
              </a:rPr>
              <a:t>http</a:t>
            </a:r>
            <a:r>
              <a:rPr lang="en-US" dirty="0" smtClean="0">
                <a:hlinkClick r:id="rId6"/>
              </a:rPr>
              <a:t>://www.rusevents.ru/detail/32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14348" y="500042"/>
            <a:ext cx="7772400" cy="85725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Во все века героизм и мужество воинов России, мощь и слава русского оружия были неотъемлемой частью величия Российского государства.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500174"/>
            <a:ext cx="5715040" cy="32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43636" y="714356"/>
            <a:ext cx="2460812" cy="3857651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Уже несколько десятилетий мы верны традиции широко и всенародно встречать праздник защитника Отечества и отмечать его с особой торжественностью и теплотой.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6" name="Picture 2" descr="картинка 23 февра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5572164" cy="3848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642918"/>
            <a:ext cx="3428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23 февраля, это день воинской славы России, которую российские войска снискали себе на полях сражений. Изначально в этом дне был заложен высокий смысл - любить свою Родину и в случае необходимости уметь ее отстоять, а защищать родную землю русским воинам приходилось неоднократно, и всегда русский солдат с честью выполнял свой долг.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Содержимое 7" descr="55570727_0_2a9df_5f2204df_XL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785794"/>
            <a:ext cx="4857784" cy="3557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357166"/>
            <a:ext cx="75724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Стоим мы на посту, повзводно и поротно.</a:t>
            </a:r>
          </a:p>
          <a:p>
            <a:pPr algn="ctr"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Бессмертны, как огонь. Спокойны, как гранит.</a:t>
            </a:r>
          </a:p>
          <a:p>
            <a:pPr algn="ctr"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Мы — армия страны. Мы — армия народа.</a:t>
            </a:r>
          </a:p>
          <a:p>
            <a:pPr algn="ctr"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Великий подвиг наш история хранит.</a:t>
            </a:r>
          </a:p>
          <a:p>
            <a:pPr algn="r">
              <a:buNone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Р. Рождественский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571612"/>
            <a:ext cx="678111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28604"/>
            <a:ext cx="22145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23 февраля 1918 года отряды Красной гвардии одержали свои первые победы под Псковом и Нарвой над регулярными войсками кайзеровской Германии. Вот эти первые победы и стали «днем рождения Красной Армии».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6386" name="Picture 2" descr="http://www.soldatru.ru/photo/texts/1002_ad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0426" y="428604"/>
            <a:ext cx="5952060" cy="4071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00042"/>
            <a:ext cx="27146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В 1922 году эта дата была официально объявлена Днем Красной Армии. Позднее 23 февраля ежегодно отмечался в СССР как всенародный праздник — День Советской Армии и Военно-Морского Флота. После распада Советского Союза дата была переименована в День защитника Отечества.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6" name="Picture 2" descr="История военных парадов на Красной площад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28604"/>
            <a:ext cx="5429288" cy="4105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714356"/>
            <a:ext cx="3849687" cy="38576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Для некоторых людей праздник 23 февраля остался днем мужчин, которые служат в армии или в каких-либо силовых структурах. Тем не менее, большинство граждан России и стран бывшего СССР склонны рассматривать День защитника Отечества не столько, как годовщину великой победы или День Рождения Красной Армии, сколько, как День настоящих мужчин. Защитников в самом широком смысле этого слова.</a:t>
            </a:r>
          </a:p>
          <a:p>
            <a:endParaRPr lang="ru-RU" dirty="0"/>
          </a:p>
        </p:txBody>
      </p:sp>
      <p:pic>
        <p:nvPicPr>
          <p:cNvPr id="21506" name="Picture 2" descr="памятник советскому солдату с девочкой спасенной на ру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802" y="428604"/>
            <a:ext cx="305397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20689"/>
            <a:ext cx="3705671" cy="37862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Праздник 23 февраля это дань нашего уважения всем поколениям российских воинов, от древних времен до сегодняшнего дня, мужественно защищавших родную землю от захватчиков. В этот «мужской» день представители мужского пола, от мальчишек до стариков, принимают поздравления и подарки, а военнослужащие обязательно чествуются. Женщины имеют счастливую возможность сказать своим любимым самые ласковые и добрые слова, порадовать их знаками внимания.</a:t>
            </a:r>
          </a:p>
          <a:p>
            <a:endParaRPr lang="ru-RU" dirty="0"/>
          </a:p>
        </p:txBody>
      </p:sp>
      <p:pic>
        <p:nvPicPr>
          <p:cNvPr id="2050" name="Picture 2" descr="http://olekminskiy.ru/images/23-0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76672"/>
            <a:ext cx="3360181" cy="4038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451</Words>
  <Application>Microsoft Office PowerPoint</Application>
  <PresentationFormat>Экран (4:3)</PresentationFormat>
  <Paragraphs>45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Елена Главный</cp:lastModifiedBy>
  <cp:revision>36</cp:revision>
  <dcterms:created xsi:type="dcterms:W3CDTF">2013-01-28T18:58:54Z</dcterms:created>
  <dcterms:modified xsi:type="dcterms:W3CDTF">2014-03-02T14:47:42Z</dcterms:modified>
</cp:coreProperties>
</file>